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theme/theme1.xml" ContentType="application/vnd.openxmlformats-officedocument.theme+xml"/>
  <Override PartName="/ppt/presentation.xml" ContentType="application/vnd.openxmlformats-officedocument.presentationml.presentation.main+xml"/>
  <Override PartName="/ppt/fonts/Font_4_Segoe_UI_BoldItalic.fntdata" ContentType="application/x-fontdata"/>
  <Override PartName="/ppt/fonts/Font_1_Segoe_UI_Regular.fntdata" ContentType="application/x-fontdata"/>
  <Override PartName="/ppt/fonts/Font_6_Montserrat_Regular.fntdata" ContentType="application/x-fontdata"/>
  <Override PartName="/ppt/fonts/Font_2_Segoe_UI_Bold.fntdata" ContentType="application/x-fontdata"/>
  <Override PartName="/ppt/fonts/Font_3_Segoe_UI_Italic.fntdata" ContentType="application/x-fontdata"/>
  <Override PartName="/ppt/fonts/Font_5_Poppins_Regular.fntdata" ContentType="application/x-fontdata"/>
  <Override PartName="/ppt/fonts/Font_8_Lucida_Sans_Regular.fntdata" ContentType="application/x-fontdata"/>
  <Override PartName="/ppt/fonts/Font_7_Microsoft_YaHei_Regular.fntdata" ContentType="application/x-fontdata"/>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presProps.xml" ContentType="application/vnd.openxmlformats-officedocument.presentationml.presProps+xml"/>
  <Override PartName="/ppt/media/image57.png" ContentType="image/png"/>
  <Override PartName="/ppt/media/image46.svg" ContentType="image/svg"/>
  <Override PartName="/ppt/media/image111.png" ContentType="image/png"/>
  <Override PartName="/ppt/media/image2.svg" ContentType="image/svg"/>
  <Override PartName="/ppt/media/image130.svg" ContentType="image/svg"/>
  <Override PartName="/ppt/media/image45.png" ContentType="image/png"/>
  <Override PartName="/ppt/media/image1.png" ContentType="image/png"/>
  <Override PartName="/ppt/media/image58.svg" ContentType="image/svg"/>
  <Override PartName="/ppt/media/image110.svg" ContentType="image/svg"/>
  <Override PartName="/ppt/media/image47.png" ContentType="image/png"/>
  <Override PartName="/ppt/media/image3.png" ContentType="image/png"/>
  <Override PartName="/ppt/media/image131.png" ContentType="image/png"/>
  <Override PartName="/ppt/media/image59.png" ContentType="image/png"/>
  <Override PartName="/ppt/media/image135.png" ContentType="image/png"/>
  <Override PartName="/ppt/media/image62.svg" ContentType="image/svg"/>
  <Override PartName="/ppt/media/image73.png" ContentType="image/png"/>
  <Override PartName="/ppt/media/image124.svg" ContentType="image/svg"/>
  <Override PartName="/ppt/media/image40.png" ContentType="image/png"/>
  <Override PartName="/ppt/media/image4.png" ContentType="image/png"/>
  <Override PartName="/ppt/media/image114.svg" ContentType="image/svg"/>
  <Override PartName="/ppt/media/image43.png" ContentType="image/png"/>
  <Override PartName="/ppt/media/image7.png" ContentType="image/png"/>
  <Override PartName="/ppt/media/image8.png" ContentType="image/png"/>
  <Override PartName="/ppt/media/image11.png" ContentType="image/png"/>
  <Override PartName="/ppt/media/image21.png" ContentType="image/png"/>
  <Override PartName="/ppt/media/image132.svg" ContentType="image/svg"/>
  <Override PartName="/ppt/media/image5.jpeg" ContentType="image/jpeg"/>
  <Override PartName="/ppt/media/image32.png" ContentType="image/png"/>
  <Override PartName="/ppt/media/image64.svg" ContentType="image/svg"/>
  <Override PartName="/ppt/media/image35.png" ContentType="image/png"/>
  <Override PartName="/ppt/media/image126.svg" ContentType="image/svg"/>
  <Override PartName="/ppt/media/image42.png" ContentType="image/png"/>
  <Override PartName="/ppt/media/image6.png" ContentType="image/png"/>
  <Override PartName="/ppt/media/image29.svg" ContentType="image/svg"/>
  <Override PartName="/ppt/media/image23.jpeg" ContentType="image/jpeg"/>
  <Override PartName="/ppt/media/image12.svg" ContentType="image/svg"/>
  <Override PartName="/ppt/media/image128.svg" ContentType="image/svg"/>
  <Override PartName="/ppt/media/image93.png" ContentType="image/png"/>
  <Override PartName="/ppt/media/image10.svg" ContentType="image/svg"/>
  <Override PartName="/ppt/media/image28.png" ContentType="image/png"/>
  <Override PartName="/ppt/media/image75.png" ContentType="image/png"/>
  <Override PartName="/ppt/media/image9.png" ContentType="image/png"/>
  <Override PartName="/ppt/media/image13.png" ContentType="image/png"/>
  <Override PartName="/ppt/media/image14.svg" ContentType="image/svg"/>
  <Override PartName="/ppt/media/image39.png" ContentType="image/png"/>
  <Override PartName="/ppt/media/image15.jpeg" ContentType="image/jpeg"/>
  <Override PartName="/ppt/media/image16.png" ContentType="image/png"/>
  <Override PartName="/ppt/media/image87.png" ContentType="image/png"/>
  <Override PartName="/ppt/media/image24.jpeg" ContentType="image/jpeg"/>
  <Override PartName="/ppt/media/image140.svg" ContentType="image/svg"/>
  <Override PartName="/ppt/media/image17.png" ContentType="image/png"/>
  <Override PartName="/ppt/media/image18.svg" ContentType="image/svg"/>
  <Override PartName="/ppt/media/image44.png" ContentType="image/png"/>
  <Override PartName="/ppt/media/image19.png" ContentType="image/png"/>
  <Override PartName="/ppt/media/image20.svg" ContentType="image/svg"/>
  <Override PartName="/ppt/media/image22.svg" ContentType="image/svg"/>
  <Override PartName="/ppt/media/image30.png" ContentType="image/png"/>
  <Override PartName="/ppt/media/image25.png" ContentType="image/png"/>
  <Override PartName="/ppt/media/image26.svg" ContentType="image/svg"/>
  <Override PartName="/ppt/media/image34.png" ContentType="image/png"/>
  <Override PartName="/ppt/media/image27.png" ContentType="image/png"/>
  <Override PartName="/ppt/media/image37.png" ContentType="image/png"/>
  <Override PartName="/ppt/media/image31.svg" ContentType="image/svg"/>
  <Override PartName="/ppt/media/image41.png" ContentType="image/png"/>
  <Override PartName="/ppt/media/image38.png" ContentType="image/png"/>
  <Override PartName="/ppt/media/image33.svg" ContentType="image/svg"/>
  <Override PartName="/ppt/media/image36.svg" ContentType="image/svg"/>
  <Override PartName="/ppt/media/image99.png" ContentType="image/png"/>
  <Override PartName="/ppt/media/image120.svg" ContentType="image/svg"/>
  <Override PartName="/ppt/media/image48.svg" ContentType="image/svg"/>
  <Override PartName="/ppt/media/image121.png" ContentType="image/png"/>
  <Override PartName="/ppt/media/image49.png" ContentType="image/png"/>
  <Override PartName="/ppt/media/image50.svg" ContentType="image/svg"/>
  <Override PartName="/ppt/media/image51.png" ContentType="image/png"/>
  <Override PartName="/ppt/media/image52.svg" ContentType="image/svg"/>
  <Override PartName="/ppt/media/image53.png" ContentType="image/png"/>
  <Override PartName="/ppt/media/image54.svg" ContentType="image/svg"/>
  <Override PartName="/ppt/media/image55.png" ContentType="image/png"/>
  <Override PartName="/ppt/media/image56.svg" ContentType="image/svg"/>
  <Override PartName="/ppt/media/image60.svg" ContentType="image/svg"/>
  <Override PartName="/ppt/media/image61.png" ContentType="image/png"/>
  <Override PartName="/ppt/media/image63.png" ContentType="image/png"/>
  <Override PartName="/ppt/media/image65.png" ContentType="image/png"/>
  <Override PartName="/ppt/media/image66.svg" ContentType="image/svg"/>
  <Override PartName="/ppt/media/image67.png" ContentType="image/png"/>
  <Override PartName="/ppt/media/image68.svg" ContentType="image/svg"/>
  <Override PartName="/ppt/media/image141.png" ContentType="image/png"/>
  <Override PartName="/ppt/media/image69.png" ContentType="image/png"/>
  <Override PartName="/ppt/media/image70.svg" ContentType="image/svg"/>
  <Override PartName="/ppt/media/image71.png" ContentType="image/png"/>
  <Override PartName="/ppt/media/image72.svg" ContentType="image/svg"/>
  <Override PartName="/ppt/media/image74.svg" ContentType="image/svg"/>
  <Override PartName="/ppt/media/image76.svg" ContentType="image/svg"/>
  <Override PartName="/ppt/media/image77.png" ContentType="image/png"/>
  <Override PartName="/ppt/media/image78.svg" ContentType="image/svg"/>
  <Override PartName="/ppt/media/image79.png" ContentType="image/png"/>
  <Override PartName="/ppt/media/image80.svg" ContentType="image/svg"/>
  <Override PartName="/ppt/media/image81.png" ContentType="image/png"/>
  <Override PartName="/ppt/media/image82.svg" ContentType="image/svg"/>
  <Override PartName="/ppt/media/image118.svg" ContentType="image/svg"/>
  <Override PartName="/ppt/media/image83.png" ContentType="image/png"/>
  <Override PartName="/ppt/media/image84.svg" ContentType="image/svg"/>
  <Override PartName="/ppt/media/image85.png" ContentType="image/png"/>
  <Override PartName="/ppt/media/image86.svg" ContentType="image/svg"/>
  <Override PartName="/ppt/media/image88.svg" ContentType="image/svg"/>
  <Override PartName="/ppt/media/image89.png" ContentType="image/png"/>
  <Override PartName="/ppt/media/image90.svg" ContentType="image/svg"/>
  <Override PartName="/ppt/media/image91.png" ContentType="image/png"/>
  <Override PartName="/ppt/media/image92.svg" ContentType="image/svg"/>
  <Override PartName="/ppt/media/image94.svg" ContentType="image/svg"/>
  <Override PartName="/ppt/media/image95.png" ContentType="image/png"/>
  <Override PartName="/ppt/media/image96.svg" ContentType="image/svg"/>
  <Override PartName="/ppt/media/image97.png" ContentType="image/png"/>
  <Override PartName="/ppt/media/image98.svg" ContentType="image/svg"/>
  <Override PartName="/ppt/media/image100.svg" ContentType="image/svg"/>
  <Override PartName="/ppt/media/image101.png" ContentType="image/png"/>
  <Override PartName="/ppt/media/image102.svg" ContentType="image/svg"/>
  <Override PartName="/ppt/media/image103.png" ContentType="image/png"/>
  <Override PartName="/ppt/media/image104.svg" ContentType="image/svg"/>
  <Override PartName="/ppt/media/image105.png" ContentType="image/png"/>
  <Override PartName="/ppt/media/image106.svg" ContentType="image/svg"/>
  <Override PartName="/ppt/media/image107.png" ContentType="image/png"/>
  <Override PartName="/ppt/media/image108.svg" ContentType="image/svg"/>
  <Override PartName="/ppt/media/image109.png" ContentType="image/png"/>
  <Override PartName="/ppt/media/image112.svg" ContentType="image/svg"/>
  <Override PartName="/ppt/media/image113.png" ContentType="image/png"/>
  <Override PartName="/ppt/media/image115.png" ContentType="image/png"/>
  <Override PartName="/ppt/media/image116.svg" ContentType="image/svg"/>
  <Override PartName="/ppt/media/image117.png" ContentType="image/png"/>
  <Override PartName="/ppt/media/image119.png" ContentType="image/png"/>
  <Override PartName="/ppt/media/image122.svg" ContentType="image/svg"/>
  <Override PartName="/ppt/media/image123.png" ContentType="image/png"/>
  <Override PartName="/ppt/media/image125.png" ContentType="image/png"/>
  <Override PartName="/ppt/media/image127.png" ContentType="image/png"/>
  <Override PartName="/ppt/media/image129.png" ContentType="image/png"/>
  <Override PartName="/ppt/media/image133.png" ContentType="image/png"/>
  <Override PartName="/ppt/media/image134.svg" ContentType="image/svg"/>
  <Override PartName="/ppt/media/image136.svg" ContentType="image/svg"/>
  <Override PartName="/ppt/media/image137.png" ContentType="image/png"/>
  <Override PartName="/ppt/media/image138.svg" ContentType="image/svg"/>
  <Override PartName="/ppt/media/image139.png" ContentType="image/png"/>
  <Override PartName="/ppt/media/image142.svg" ContentType="image/svg"/>
  <Override PartName="/ppt/media/image143.png" ContentType="image/png"/>
  <Override PartName="/ppt/media/image144.svg" ContentType="image/svg"/>
  <Override PartName="/ppt/slides/slide18.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9.xml.rels" ContentType="application/vnd.openxmlformats-package.relationships+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8288000" cy="10287000"/>
  <p:notesSz cx="7559675" cy="10691813"/>
  <p:embeddedFontLst>
    <p:embeddedFont>
      <p:font typeface="Segoe UI"/>
      <p:regular r:id="rId23"/>
      <p:bold r:id="rId24"/>
      <p:italic r:id="rId25"/>
      <p:boldItalic r:id="rId26"/>
    </p:embeddedFont>
    <p:embeddedFont>
      <p:font typeface="Poppins Bold"/>
    </p:embeddedFont>
    <p:embeddedFont>
      <p:font typeface="Poppins"/>
      <p:regular r:id="rId27"/>
      <p:bold r:id="rId27"/>
    </p:embeddedFont>
    <p:embeddedFont>
      <p:font typeface="Montserrat"/>
      <p:regular r:id="rId28"/>
      <p:bold r:id="rId28"/>
    </p:embeddedFont>
    <p:embeddedFont>
      <p:font typeface="Montserrat Bold"/>
    </p:embeddedFont>
    <p:embeddedFont>
      <p:font typeface="Microsoft YaHei"/>
      <p:regular r:id="rId29"/>
    </p:embeddedFont>
    <p:embeddedFont>
      <p:font typeface="Lucida Sans"/>
      <p:regular r:id="rId30"/>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font" Target="fonts/Font_1_Segoe_UI_Regular.fntdata"/><Relationship Id="rId24" Type="http://schemas.openxmlformats.org/officeDocument/2006/relationships/font" Target="fonts/Font_2_Segoe_UI_Bold.fntdata"/><Relationship Id="rId25" Type="http://schemas.openxmlformats.org/officeDocument/2006/relationships/font" Target="fonts/Font_3_Segoe_UI_Italic.fntdata"/><Relationship Id="rId26" Type="http://schemas.openxmlformats.org/officeDocument/2006/relationships/font" Target="fonts/Font_4_Segoe_UI_BoldItalic.fntdata"/><Relationship Id="rId27" Type="http://schemas.openxmlformats.org/officeDocument/2006/relationships/font" Target="fonts/Font_5_Poppins_Regular.fntdata"/><Relationship Id="rId28" Type="http://schemas.openxmlformats.org/officeDocument/2006/relationships/font" Target="fonts/Font_6_Montserrat_Regular.fntdata"/><Relationship Id="rId29" Type="http://schemas.openxmlformats.org/officeDocument/2006/relationships/font" Target="fonts/Font_7_Microsoft_YaHei_Regular.fntdata"/><Relationship Id="rId30" Type="http://schemas.openxmlformats.org/officeDocument/2006/relationships/font" Target="fonts/Font_8_Lucida_Sans_Regular.fntdata"/><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12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3" name="PlaceHolder 2"/>
          <p:cNvSpPr>
            <a:spLocks noGrp="1"/>
          </p:cNvSpPr>
          <p:nvPr>
            <p:ph type="dt" idx="1"/>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4" name="PlaceHolder 3"/>
          <p:cNvSpPr>
            <a:spLocks noGrp="1"/>
          </p:cNvSpPr>
          <p:nvPr>
            <p:ph type="ftr" idx="2"/>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5" name="PlaceHolder 4"/>
          <p:cNvSpPr>
            <a:spLocks noGrp="1"/>
          </p:cNvSpPr>
          <p:nvPr>
            <p:ph type="sldNum" idx="3"/>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7A9EF5D9-34BC-4D9E-BBBE-F1712E2DA277}"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
        <p:nvSpPr>
          <p:cNvPr id="6" name="PlaceHolder 5"/>
          <p:cNvSpPr>
            <a:spLocks noGrp="1"/>
          </p:cNvSpPr>
          <p:nvPr>
            <p:ph type="body"/>
          </p:nvPr>
        </p:nvSpPr>
        <p:spPr>
          <a:xfrm>
            <a:off x="914400" y="2406600"/>
            <a:ext cx="16458840" cy="5965920"/>
          </a:xfrm>
          <a:prstGeom prst="rect">
            <a:avLst/>
          </a:prstGeom>
          <a:noFill/>
          <a:ln w="0">
            <a:noFill/>
          </a:ln>
        </p:spPr>
        <p:txBody>
          <a:bodyPr lIns="0" rIns="0" tIns="0" bIns="0" anchor="t">
            <a:normAutofit/>
          </a:bodyPr>
          <a:p>
            <a:pPr marL="432000" indent="-324000">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252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effectLst/>
                <a:uFillTx/>
                <a:latin typeface="Calibri"/>
              </a:rPr>
              <a:t>Click to edit Master title style</a:t>
            </a:r>
            <a:endParaRPr b="0" lang="en-US" sz="2000" strike="noStrike" u="none">
              <a:solidFill>
                <a:schemeClr val="dk1"/>
              </a:solidFill>
              <a:effectLst/>
              <a:uFillTx/>
              <a:latin typeface="Calibri"/>
            </a:endParaRPr>
          </a:p>
        </p:txBody>
      </p:sp>
      <p:sp>
        <p:nvSpPr>
          <p:cNvPr id="52" name="PlaceHolder 2"/>
          <p:cNvSpPr>
            <a:spLocks noGrp="1"/>
          </p:cNvSpPr>
          <p:nvPr>
            <p:ph type="body"/>
          </p:nvPr>
        </p:nvSpPr>
        <p:spPr>
          <a:xfrm>
            <a:off x="3575160" y="27252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53" name="PlaceHolder 3"/>
          <p:cNvSpPr>
            <a:spLocks noGrp="1"/>
          </p:cNvSpPr>
          <p:nvPr>
            <p:ph type="body"/>
          </p:nvPr>
        </p:nvSpPr>
        <p:spPr>
          <a:xfrm>
            <a:off x="457200" y="143460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US" sz="1400" strike="noStrike" u="none">
              <a:solidFill>
                <a:schemeClr val="dk1"/>
              </a:solidFill>
              <a:effectLst/>
              <a:uFillTx/>
              <a:latin typeface="Calibri"/>
            </a:endParaRPr>
          </a:p>
        </p:txBody>
      </p:sp>
      <p:sp>
        <p:nvSpPr>
          <p:cNvPr id="54" name="PlaceHolder 4"/>
          <p:cNvSpPr>
            <a:spLocks noGrp="1"/>
          </p:cNvSpPr>
          <p:nvPr>
            <p:ph type="dt" idx="28"/>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55" name="PlaceHolder 5"/>
          <p:cNvSpPr>
            <a:spLocks noGrp="1"/>
          </p:cNvSpPr>
          <p:nvPr>
            <p:ph type="ftr" idx="29"/>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56" name="PlaceHolder 6"/>
          <p:cNvSpPr>
            <a:spLocks noGrp="1"/>
          </p:cNvSpPr>
          <p:nvPr>
            <p:ph type="sldNum" idx="30"/>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445E4CEA-39F8-4DCC-AA0D-FC0D0091D4BB}"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1792440" y="480024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effectLst/>
                <a:uFillTx/>
                <a:latin typeface="Calibri"/>
              </a:rPr>
              <a:t>Click to edit Master title style</a:t>
            </a:r>
            <a:endParaRPr b="0" lang="en-US" sz="2000" strike="noStrike" u="none">
              <a:solidFill>
                <a:schemeClr val="dk1"/>
              </a:solidFill>
              <a:effectLst/>
              <a:uFillTx/>
              <a:latin typeface="Calibri"/>
            </a:endParaRPr>
          </a:p>
        </p:txBody>
      </p:sp>
      <p:sp>
        <p:nvSpPr>
          <p:cNvPr id="58" name="PlaceHolder 2"/>
          <p:cNvSpPr>
            <a:spLocks noGrp="1"/>
          </p:cNvSpPr>
          <p:nvPr>
            <p:ph type="body"/>
          </p:nvPr>
        </p:nvSpPr>
        <p:spPr>
          <a:xfrm>
            <a:off x="1792440" y="612360"/>
            <a:ext cx="5486040" cy="4114440"/>
          </a:xfrm>
          <a:prstGeom prst="rect">
            <a:avLst/>
          </a:prstGeom>
          <a:noFill/>
          <a:ln w="0">
            <a:noFill/>
          </a:ln>
        </p:spPr>
        <p:txBody>
          <a:bodyPr lIns="90000" rIns="90000" tIns="45000" bIns="45000" anchor="t">
            <a:noAutofit/>
          </a:bodyPr>
          <a:p>
            <a:pPr marL="432000" indent="-324000">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1"/>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chemeClr val="dk1"/>
              </a:solidFill>
              <a:effectLst/>
              <a:uFillTx/>
              <a:latin typeface="Calibri"/>
            </a:endParaRPr>
          </a:p>
          <a:p>
            <a:pPr lvl="2" marL="1296000" indent="-288000">
              <a:spcBef>
                <a:spcPts val="848"/>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chemeClr val="dk1"/>
              </a:solidFill>
              <a:effectLst/>
              <a:uFillTx/>
              <a:latin typeface="Calibri"/>
            </a:endParaRPr>
          </a:p>
          <a:p>
            <a:pPr lvl="3" marL="1728000" indent="-216000">
              <a:spcBef>
                <a:spcPts val="564"/>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chemeClr val="dk1"/>
              </a:solidFill>
              <a:effectLst/>
              <a:uFillTx/>
              <a:latin typeface="Calibri"/>
            </a:endParaRPr>
          </a:p>
          <a:p>
            <a:pPr lvl="4" marL="2160000" indent="-216000">
              <a:spcBef>
                <a:spcPts val="281"/>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chemeClr val="dk1"/>
              </a:solidFill>
              <a:effectLst/>
              <a:uFillTx/>
              <a:latin typeface="Calibri"/>
            </a:endParaRPr>
          </a:p>
          <a:p>
            <a:pPr lvl="5" marL="2592000" indent="-216000">
              <a:spcBef>
                <a:spcPts val="281"/>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chemeClr val="dk1"/>
              </a:solidFill>
              <a:effectLst/>
              <a:uFillTx/>
              <a:latin typeface="Calibri"/>
            </a:endParaRPr>
          </a:p>
          <a:p>
            <a:pPr lvl="6" marL="3024000" indent="-216000">
              <a:spcBef>
                <a:spcPts val="281"/>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chemeClr val="dk1"/>
              </a:solidFill>
              <a:effectLst/>
              <a:uFillTx/>
              <a:latin typeface="Calibri"/>
            </a:endParaRPr>
          </a:p>
        </p:txBody>
      </p:sp>
      <p:sp>
        <p:nvSpPr>
          <p:cNvPr id="59" name="PlaceHolder 3"/>
          <p:cNvSpPr>
            <a:spLocks noGrp="1"/>
          </p:cNvSpPr>
          <p:nvPr>
            <p:ph type="body"/>
          </p:nvPr>
        </p:nvSpPr>
        <p:spPr>
          <a:xfrm>
            <a:off x="1792440" y="536688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US" sz="1400" strike="noStrike" u="none">
              <a:solidFill>
                <a:schemeClr val="dk1"/>
              </a:solidFill>
              <a:effectLst/>
              <a:uFillTx/>
              <a:latin typeface="Calibri"/>
            </a:endParaRPr>
          </a:p>
        </p:txBody>
      </p:sp>
      <p:sp>
        <p:nvSpPr>
          <p:cNvPr id="60" name="PlaceHolder 4"/>
          <p:cNvSpPr>
            <a:spLocks noGrp="1"/>
          </p:cNvSpPr>
          <p:nvPr>
            <p:ph type="dt" idx="31"/>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61" name="PlaceHolder 5"/>
          <p:cNvSpPr>
            <a:spLocks noGrp="1"/>
          </p:cNvSpPr>
          <p:nvPr>
            <p:ph type="ftr" idx="32"/>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62" name="PlaceHolder 6"/>
          <p:cNvSpPr>
            <a:spLocks noGrp="1"/>
          </p:cNvSpPr>
          <p:nvPr>
            <p:ph type="sldNum" idx="33"/>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9E933E31-2FBE-4C98-9CE4-9BD701737602}"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32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8" name="PlaceHolder 2"/>
          <p:cNvSpPr>
            <a:spLocks noGrp="1"/>
          </p:cNvSpPr>
          <p:nvPr>
            <p:ph type="body"/>
          </p:nvPr>
        </p:nvSpPr>
        <p:spPr>
          <a:xfrm>
            <a:off x="457200" y="159984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9" name="PlaceHolder 3"/>
          <p:cNvSpPr>
            <a:spLocks noGrp="1"/>
          </p:cNvSpPr>
          <p:nvPr>
            <p:ph type="dt" idx="4"/>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10" name="PlaceHolder 4"/>
          <p:cNvSpPr>
            <a:spLocks noGrp="1"/>
          </p:cNvSpPr>
          <p:nvPr>
            <p:ph type="ftr" idx="5"/>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11" name="PlaceHolder 5"/>
          <p:cNvSpPr>
            <a:spLocks noGrp="1"/>
          </p:cNvSpPr>
          <p:nvPr>
            <p:ph type="sldNum" idx="6"/>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5BAA0BD3-FEDB-4435-A57F-413EFCB976CE}"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6629400" y="27432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13" name="PlaceHolder 2"/>
          <p:cNvSpPr>
            <a:spLocks noGrp="1"/>
          </p:cNvSpPr>
          <p:nvPr>
            <p:ph type="body"/>
          </p:nvPr>
        </p:nvSpPr>
        <p:spPr>
          <a:xfrm>
            <a:off x="457200" y="27432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14" name="PlaceHolder 3"/>
          <p:cNvSpPr>
            <a:spLocks noGrp="1"/>
          </p:cNvSpPr>
          <p:nvPr>
            <p:ph type="dt" idx="7"/>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15" name="PlaceHolder 4"/>
          <p:cNvSpPr>
            <a:spLocks noGrp="1"/>
          </p:cNvSpPr>
          <p:nvPr>
            <p:ph type="ftr" idx="8"/>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16" name="PlaceHolder 5"/>
          <p:cNvSpPr>
            <a:spLocks noGrp="1"/>
          </p:cNvSpPr>
          <p:nvPr>
            <p:ph type="sldNum" idx="9"/>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5AF4E844-1412-4E89-B992-24C704667653}"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432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18" name="PlaceHolder 2"/>
          <p:cNvSpPr>
            <a:spLocks noGrp="1"/>
          </p:cNvSpPr>
          <p:nvPr>
            <p:ph type="body"/>
          </p:nvPr>
        </p:nvSpPr>
        <p:spPr>
          <a:xfrm>
            <a:off x="457200" y="159984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19" name="PlaceHolder 3"/>
          <p:cNvSpPr>
            <a:spLocks noGrp="1"/>
          </p:cNvSpPr>
          <p:nvPr>
            <p:ph type="dt" idx="10"/>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20" name="PlaceHolder 4"/>
          <p:cNvSpPr>
            <a:spLocks noGrp="1"/>
          </p:cNvSpPr>
          <p:nvPr>
            <p:ph type="ftr" idx="11"/>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21" name="PlaceHolder 5"/>
          <p:cNvSpPr>
            <a:spLocks noGrp="1"/>
          </p:cNvSpPr>
          <p:nvPr>
            <p:ph type="sldNum" idx="12"/>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C264FB26-A7C2-4964-93D3-06118C8C468A}"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722160" y="440640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trike="noStrike" u="none" cap="all">
                <a:solidFill>
                  <a:schemeClr val="dk1"/>
                </a:solidFill>
                <a:effectLst/>
                <a:uFillTx/>
                <a:latin typeface="Calibri"/>
              </a:rPr>
              <a:t>Click to edit Master title style</a:t>
            </a:r>
            <a:endParaRPr b="0" lang="en-US" sz="4000" strike="noStrike" u="none">
              <a:solidFill>
                <a:schemeClr val="dk1"/>
              </a:solidFill>
              <a:effectLst/>
              <a:uFillTx/>
              <a:latin typeface="Calibri"/>
            </a:endParaRPr>
          </a:p>
        </p:txBody>
      </p:sp>
      <p:sp>
        <p:nvSpPr>
          <p:cNvPr id="23" name="PlaceHolder 2"/>
          <p:cNvSpPr>
            <a:spLocks noGrp="1"/>
          </p:cNvSpPr>
          <p:nvPr>
            <p:ph type="body"/>
          </p:nvPr>
        </p:nvSpPr>
        <p:spPr>
          <a:xfrm>
            <a:off x="722160" y="290628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trike="noStrike" u="none">
                <a:solidFill>
                  <a:schemeClr val="dk1">
                    <a:tint val="75000"/>
                  </a:schemeClr>
                </a:solidFill>
                <a:effectLst/>
                <a:uFillTx/>
                <a:latin typeface="Calibri"/>
              </a:rPr>
              <a:t>Click to edit Master text styles</a:t>
            </a:r>
            <a:endParaRPr b="0" lang="en-US" sz="2000" strike="noStrike" u="none">
              <a:solidFill>
                <a:schemeClr val="dk1"/>
              </a:solidFill>
              <a:effectLst/>
              <a:uFillTx/>
              <a:latin typeface="Calibri"/>
            </a:endParaRPr>
          </a:p>
        </p:txBody>
      </p:sp>
      <p:sp>
        <p:nvSpPr>
          <p:cNvPr id="24" name="PlaceHolder 3"/>
          <p:cNvSpPr>
            <a:spLocks noGrp="1"/>
          </p:cNvSpPr>
          <p:nvPr>
            <p:ph type="dt" idx="13"/>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25" name="PlaceHolder 4"/>
          <p:cNvSpPr>
            <a:spLocks noGrp="1"/>
          </p:cNvSpPr>
          <p:nvPr>
            <p:ph type="ftr" idx="14"/>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26" name="PlaceHolder 5"/>
          <p:cNvSpPr>
            <a:spLocks noGrp="1"/>
          </p:cNvSpPr>
          <p:nvPr>
            <p:ph type="sldNum" idx="15"/>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9B22C093-32F1-420A-AB27-63169B4C2691}"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432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28" name="PlaceHolder 2"/>
          <p:cNvSpPr>
            <a:spLocks noGrp="1"/>
          </p:cNvSpPr>
          <p:nvPr>
            <p:ph type="body"/>
          </p:nvPr>
        </p:nvSpPr>
        <p:spPr>
          <a:xfrm>
            <a:off x="457200" y="159984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29" name="PlaceHolder 3"/>
          <p:cNvSpPr>
            <a:spLocks noGrp="1"/>
          </p:cNvSpPr>
          <p:nvPr>
            <p:ph type="body"/>
          </p:nvPr>
        </p:nvSpPr>
        <p:spPr>
          <a:xfrm>
            <a:off x="4648320" y="159984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30" name="PlaceHolder 4"/>
          <p:cNvSpPr>
            <a:spLocks noGrp="1"/>
          </p:cNvSpPr>
          <p:nvPr>
            <p:ph type="dt" idx="16"/>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31" name="PlaceHolder 5"/>
          <p:cNvSpPr>
            <a:spLocks noGrp="1"/>
          </p:cNvSpPr>
          <p:nvPr>
            <p:ph type="ftr" idx="17"/>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32" name="PlaceHolder 6"/>
          <p:cNvSpPr>
            <a:spLocks noGrp="1"/>
          </p:cNvSpPr>
          <p:nvPr>
            <p:ph type="sldNum" idx="18"/>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D97F03E5-B646-42E0-BD02-1C1ABB301EBC}"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432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34" name="PlaceHolder 2"/>
          <p:cNvSpPr>
            <a:spLocks noGrp="1"/>
          </p:cNvSpPr>
          <p:nvPr>
            <p:ph type="body"/>
          </p:nvPr>
        </p:nvSpPr>
        <p:spPr>
          <a:xfrm>
            <a:off x="457200" y="153468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p:txBody>
      </p:sp>
      <p:sp>
        <p:nvSpPr>
          <p:cNvPr id="35" name="PlaceHolder 3"/>
          <p:cNvSpPr>
            <a:spLocks noGrp="1"/>
          </p:cNvSpPr>
          <p:nvPr>
            <p:ph type="body"/>
          </p:nvPr>
        </p:nvSpPr>
        <p:spPr>
          <a:xfrm>
            <a:off x="457200" y="217440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US" sz="2000" strike="noStrike" u="none">
              <a:solidFill>
                <a:schemeClr val="dk1"/>
              </a:solidFill>
              <a:effectLst/>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US" sz="1800" strike="noStrike" u="none">
              <a:solidFill>
                <a:schemeClr val="dk1"/>
              </a:solidFill>
              <a:effectLst/>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US" sz="1600" strike="noStrike" u="none">
              <a:solidFill>
                <a:schemeClr val="dk1"/>
              </a:solidFill>
              <a:effectLst/>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US" sz="1600" strike="noStrike" u="none">
              <a:solidFill>
                <a:schemeClr val="dk1"/>
              </a:solidFill>
              <a:effectLst/>
              <a:uFillTx/>
              <a:latin typeface="Calibri"/>
            </a:endParaRPr>
          </a:p>
        </p:txBody>
      </p:sp>
      <p:sp>
        <p:nvSpPr>
          <p:cNvPr id="36" name="PlaceHolder 4"/>
          <p:cNvSpPr>
            <a:spLocks noGrp="1"/>
          </p:cNvSpPr>
          <p:nvPr>
            <p:ph type="body"/>
          </p:nvPr>
        </p:nvSpPr>
        <p:spPr>
          <a:xfrm>
            <a:off x="4645080" y="153468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p:txBody>
      </p:sp>
      <p:sp>
        <p:nvSpPr>
          <p:cNvPr id="37" name="PlaceHolder 5"/>
          <p:cNvSpPr>
            <a:spLocks noGrp="1"/>
          </p:cNvSpPr>
          <p:nvPr>
            <p:ph type="body"/>
          </p:nvPr>
        </p:nvSpPr>
        <p:spPr>
          <a:xfrm>
            <a:off x="4645080" y="217440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US" sz="2000" strike="noStrike" u="none">
              <a:solidFill>
                <a:schemeClr val="dk1"/>
              </a:solidFill>
              <a:effectLst/>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US" sz="1800" strike="noStrike" u="none">
              <a:solidFill>
                <a:schemeClr val="dk1"/>
              </a:solidFill>
              <a:effectLst/>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US" sz="1600" strike="noStrike" u="none">
              <a:solidFill>
                <a:schemeClr val="dk1"/>
              </a:solidFill>
              <a:effectLst/>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US" sz="1600" strike="noStrike" u="none">
              <a:solidFill>
                <a:schemeClr val="dk1"/>
              </a:solidFill>
              <a:effectLst/>
              <a:uFillTx/>
              <a:latin typeface="Calibri"/>
            </a:endParaRPr>
          </a:p>
        </p:txBody>
      </p:sp>
      <p:sp>
        <p:nvSpPr>
          <p:cNvPr id="38" name="PlaceHolder 6"/>
          <p:cNvSpPr>
            <a:spLocks noGrp="1"/>
          </p:cNvSpPr>
          <p:nvPr>
            <p:ph type="dt" idx="19"/>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39" name="PlaceHolder 7"/>
          <p:cNvSpPr>
            <a:spLocks noGrp="1"/>
          </p:cNvSpPr>
          <p:nvPr>
            <p:ph type="ftr" idx="20"/>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40" name="PlaceHolder 8"/>
          <p:cNvSpPr>
            <a:spLocks noGrp="1"/>
          </p:cNvSpPr>
          <p:nvPr>
            <p:ph type="sldNum" idx="21"/>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48E77488-A5FF-4789-8581-5C5CFE86D009}"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32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42" name="PlaceHolder 2"/>
          <p:cNvSpPr>
            <a:spLocks noGrp="1"/>
          </p:cNvSpPr>
          <p:nvPr>
            <p:ph type="dt" idx="22"/>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43" name="PlaceHolder 3"/>
          <p:cNvSpPr>
            <a:spLocks noGrp="1"/>
          </p:cNvSpPr>
          <p:nvPr>
            <p:ph type="ftr" idx="23"/>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44" name="PlaceHolder 4"/>
          <p:cNvSpPr>
            <a:spLocks noGrp="1"/>
          </p:cNvSpPr>
          <p:nvPr>
            <p:ph type="sldNum" idx="24"/>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C252D3AD-C02E-4548-A46A-217F186E8C98}"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
        <p:nvSpPr>
          <p:cNvPr id="45" name="PlaceHolder 5"/>
          <p:cNvSpPr>
            <a:spLocks noGrp="1"/>
          </p:cNvSpPr>
          <p:nvPr>
            <p:ph type="body"/>
          </p:nvPr>
        </p:nvSpPr>
        <p:spPr>
          <a:xfrm>
            <a:off x="914400" y="2406600"/>
            <a:ext cx="16458840" cy="5965920"/>
          </a:xfrm>
          <a:prstGeom prst="rect">
            <a:avLst/>
          </a:prstGeom>
          <a:noFill/>
          <a:ln w="0">
            <a:noFill/>
          </a:ln>
        </p:spPr>
        <p:txBody>
          <a:bodyPr lIns="0" rIns="0" tIns="0" bIns="0" anchor="t">
            <a:normAutofit/>
          </a:bodyPr>
          <a:p>
            <a:pPr marL="432000" indent="-324000">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dt" idx="25"/>
          </p:nvPr>
        </p:nvSpPr>
        <p:spPr>
          <a:xfrm>
            <a:off x="457200" y="635616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47" name="PlaceHolder 2"/>
          <p:cNvSpPr>
            <a:spLocks noGrp="1"/>
          </p:cNvSpPr>
          <p:nvPr>
            <p:ph type="ftr" idx="26"/>
          </p:nvPr>
        </p:nvSpPr>
        <p:spPr>
          <a:xfrm>
            <a:off x="3124080" y="635616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effectLst/>
                <a:uFillTx/>
                <a:latin typeface="Times New Roman"/>
              </a:defRPr>
            </a:lvl1pPr>
          </a:lstStyle>
          <a:p>
            <a:pPr indent="0" algn="ctr">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48" name="PlaceHolder 3"/>
          <p:cNvSpPr>
            <a:spLocks noGrp="1"/>
          </p:cNvSpPr>
          <p:nvPr>
            <p:ph type="sldNum" idx="27"/>
          </p:nvPr>
        </p:nvSpPr>
        <p:spPr>
          <a:xfrm>
            <a:off x="6553080" y="635616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8106A008-164E-44F0-8098-94074AB931C0}"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
        <p:nvSpPr>
          <p:cNvPr id="49" name="PlaceHolder 4"/>
          <p:cNvSpPr>
            <a:spLocks noGrp="1"/>
          </p:cNvSpPr>
          <p:nvPr>
            <p:ph type="title"/>
          </p:nvPr>
        </p:nvSpPr>
        <p:spPr>
          <a:xfrm>
            <a:off x="914400" y="410040"/>
            <a:ext cx="16458840" cy="1717560"/>
          </a:xfrm>
          <a:prstGeom prst="rect">
            <a:avLst/>
          </a:prstGeom>
          <a:noFill/>
          <a:ln w="0">
            <a:noFill/>
          </a:ln>
        </p:spPr>
        <p:txBody>
          <a:bodyPr lIns="0" rIns="0" tIns="0" bIns="0" anchor="ctr">
            <a:noAutofit/>
          </a:bodyPr>
          <a:p>
            <a:pPr indent="0">
              <a:buNone/>
            </a:pPr>
            <a:r>
              <a:rPr b="0" lang="en-US" sz="1800" strike="noStrike" u="none">
                <a:solidFill>
                  <a:schemeClr val="dk1"/>
                </a:solidFill>
                <a:effectLst/>
                <a:uFillTx/>
                <a:latin typeface="Calibri"/>
              </a:rPr>
              <a:t>Click to edit the title text format</a:t>
            </a:r>
            <a:endParaRPr b="0" lang="en-US" sz="1800" strike="noStrike" u="none">
              <a:solidFill>
                <a:schemeClr val="dk1"/>
              </a:solidFill>
              <a:effectLst/>
              <a:uFillTx/>
              <a:latin typeface="Calibri"/>
            </a:endParaRPr>
          </a:p>
        </p:txBody>
      </p:sp>
      <p:sp>
        <p:nvSpPr>
          <p:cNvPr id="50" name="PlaceHolder 5"/>
          <p:cNvSpPr>
            <a:spLocks noGrp="1"/>
          </p:cNvSpPr>
          <p:nvPr>
            <p:ph type="body"/>
          </p:nvPr>
        </p:nvSpPr>
        <p:spPr>
          <a:xfrm>
            <a:off x="914400" y="2406600"/>
            <a:ext cx="16458840" cy="5965920"/>
          </a:xfrm>
          <a:prstGeom prst="rect">
            <a:avLst/>
          </a:prstGeom>
          <a:noFill/>
          <a:ln w="0">
            <a:noFill/>
          </a:ln>
        </p:spPr>
        <p:txBody>
          <a:bodyPr lIns="0" rIns="0" tIns="0" bIns="0" anchor="t">
            <a:normAutofit/>
          </a:bodyPr>
          <a:p>
            <a:pPr marL="432000" indent="-324000">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svg"/><Relationship Id="rId3" Type="http://schemas.openxmlformats.org/officeDocument/2006/relationships/image" Target="../media/image19.png"/><Relationship Id="rId4" Type="http://schemas.openxmlformats.org/officeDocument/2006/relationships/image" Target="../media/image20.svg"/><Relationship Id="rId5" Type="http://schemas.openxmlformats.org/officeDocument/2006/relationships/image" Target="../media/image21.png"/><Relationship Id="rId6" Type="http://schemas.openxmlformats.org/officeDocument/2006/relationships/image" Target="../media/image22.svg"/><Relationship Id="rId7" Type="http://schemas.openxmlformats.org/officeDocument/2006/relationships/image" Target="../media/image1.png"/><Relationship Id="rId8" Type="http://schemas.openxmlformats.org/officeDocument/2006/relationships/image" Target="../media/image2.svg"/><Relationship Id="rId9" Type="http://schemas.openxmlformats.org/officeDocument/2006/relationships/image" Target="../media/image23.jpeg"/><Relationship Id="rId10" Type="http://schemas.openxmlformats.org/officeDocument/2006/relationships/image" Target="../media/image24.jpeg"/><Relationship Id="rId11"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svg"/><Relationship Id="rId3" Type="http://schemas.openxmlformats.org/officeDocument/2006/relationships/image" Target="../media/image11.png"/><Relationship Id="rId4" Type="http://schemas.openxmlformats.org/officeDocument/2006/relationships/image" Target="../media/image12.svg"/><Relationship Id="rId5" Type="http://schemas.openxmlformats.org/officeDocument/2006/relationships/image" Target="../media/image13.png"/><Relationship Id="rId6" Type="http://schemas.openxmlformats.org/officeDocument/2006/relationships/image" Target="../media/image14.svg"/><Relationship Id="rId7"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svg"/><Relationship Id="rId3" Type="http://schemas.openxmlformats.org/officeDocument/2006/relationships/image" Target="../media/image25.png"/><Relationship Id="rId4" Type="http://schemas.openxmlformats.org/officeDocument/2006/relationships/image" Target="../media/image26.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5.png"/><Relationship Id="rId8" Type="http://schemas.openxmlformats.org/officeDocument/2006/relationships/image" Target="../media/image26.svg"/><Relationship Id="rId9"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7.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svg"/><Relationship Id="rId6" Type="http://schemas.openxmlformats.org/officeDocument/2006/relationships/image" Target="../media/image30.png"/><Relationship Id="rId7" Type="http://schemas.openxmlformats.org/officeDocument/2006/relationships/image" Target="../media/image31.svg"/><Relationship Id="rId8" Type="http://schemas.openxmlformats.org/officeDocument/2006/relationships/image" Target="../media/image32.png"/><Relationship Id="rId9" Type="http://schemas.openxmlformats.org/officeDocument/2006/relationships/image" Target="../media/image33.svg"/><Relationship Id="rId10" Type="http://schemas.openxmlformats.org/officeDocument/2006/relationships/slideLayout" Target="../slideLayouts/slideLayout9.xml"/>
</Relationships>
</file>

<file path=ppt/slides/_rels/slide1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svg"/><Relationship Id="rId4" Type="http://schemas.openxmlformats.org/officeDocument/2006/relationships/image" Target="../media/image35.png"/><Relationship Id="rId5" Type="http://schemas.openxmlformats.org/officeDocument/2006/relationships/image" Target="../media/image36.svg"/><Relationship Id="rId6" Type="http://schemas.openxmlformats.org/officeDocument/2006/relationships/slideLayout" Target="../slideLayouts/slideLayout9.xml"/>
</Relationships>
</file>

<file path=ppt/slides/_rels/slide1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9.xml"/>
</Relationships>
</file>

<file path=ppt/slides/_rels/slide1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9.xml"/>
</Relationships>
</file>

<file path=ppt/slides/_rels/slide1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17.png"/><Relationship Id="rId3" Type="http://schemas.openxmlformats.org/officeDocument/2006/relationships/image" Target="../media/image18.svg"/><Relationship Id="rId4" Type="http://schemas.openxmlformats.org/officeDocument/2006/relationships/image" Target="../media/image19.png"/><Relationship Id="rId5" Type="http://schemas.openxmlformats.org/officeDocument/2006/relationships/image" Target="../media/image20.svg"/><Relationship Id="rId6" Type="http://schemas.openxmlformats.org/officeDocument/2006/relationships/image" Target="../media/image21.png"/><Relationship Id="rId7" Type="http://schemas.openxmlformats.org/officeDocument/2006/relationships/image" Target="../media/image22.sv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svg"/><Relationship Id="rId11" Type="http://schemas.openxmlformats.org/officeDocument/2006/relationships/image" Target="../media/image45.png"/><Relationship Id="rId12" Type="http://schemas.openxmlformats.org/officeDocument/2006/relationships/image" Target="../media/image46.svg"/><Relationship Id="rId13"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2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svg"/><Relationship Id="rId3" Type="http://schemas.openxmlformats.org/officeDocument/2006/relationships/image" Target="../media/image49.png"/><Relationship Id="rId4" Type="http://schemas.openxmlformats.org/officeDocument/2006/relationships/image" Target="../media/image50.svg"/><Relationship Id="rId5" Type="http://schemas.openxmlformats.org/officeDocument/2006/relationships/image" Target="../media/image51.png"/><Relationship Id="rId6" Type="http://schemas.openxmlformats.org/officeDocument/2006/relationships/image" Target="../media/image52.svg"/><Relationship Id="rId7" Type="http://schemas.openxmlformats.org/officeDocument/2006/relationships/image" Target="../media/image53.png"/><Relationship Id="rId8" Type="http://schemas.openxmlformats.org/officeDocument/2006/relationships/image" Target="../media/image54.svg"/><Relationship Id="rId9" Type="http://schemas.openxmlformats.org/officeDocument/2006/relationships/image" Target="../media/image55.png"/><Relationship Id="rId10" Type="http://schemas.openxmlformats.org/officeDocument/2006/relationships/image" Target="../media/image56.svg"/><Relationship Id="rId11" Type="http://schemas.openxmlformats.org/officeDocument/2006/relationships/image" Target="../media/image57.png"/><Relationship Id="rId12" Type="http://schemas.openxmlformats.org/officeDocument/2006/relationships/image" Target="../media/image58.svg"/><Relationship Id="rId13" Type="http://schemas.openxmlformats.org/officeDocument/2006/relationships/image" Target="../media/image59.png"/><Relationship Id="rId14" Type="http://schemas.openxmlformats.org/officeDocument/2006/relationships/image" Target="../media/image60.svg"/><Relationship Id="rId15" Type="http://schemas.openxmlformats.org/officeDocument/2006/relationships/image" Target="../media/image61.png"/><Relationship Id="rId16" Type="http://schemas.openxmlformats.org/officeDocument/2006/relationships/image" Target="../media/image62.svg"/><Relationship Id="rId17" Type="http://schemas.openxmlformats.org/officeDocument/2006/relationships/image" Target="../media/image63.png"/><Relationship Id="rId18" Type="http://schemas.openxmlformats.org/officeDocument/2006/relationships/image" Target="../media/image64.svg"/><Relationship Id="rId19" Type="http://schemas.openxmlformats.org/officeDocument/2006/relationships/image" Target="../media/image65.png"/><Relationship Id="rId20" Type="http://schemas.openxmlformats.org/officeDocument/2006/relationships/image" Target="../media/image66.svg"/><Relationship Id="rId21" Type="http://schemas.openxmlformats.org/officeDocument/2006/relationships/image" Target="../media/image67.png"/><Relationship Id="rId22" Type="http://schemas.openxmlformats.org/officeDocument/2006/relationships/image" Target="../media/image68.svg"/><Relationship Id="rId23" Type="http://schemas.openxmlformats.org/officeDocument/2006/relationships/image" Target="../media/image69.png"/><Relationship Id="rId24" Type="http://schemas.openxmlformats.org/officeDocument/2006/relationships/image" Target="../media/image70.svg"/><Relationship Id="rId25" Type="http://schemas.openxmlformats.org/officeDocument/2006/relationships/image" Target="../media/image71.png"/><Relationship Id="rId26" Type="http://schemas.openxmlformats.org/officeDocument/2006/relationships/image" Target="../media/image72.svg"/><Relationship Id="rId27" Type="http://schemas.openxmlformats.org/officeDocument/2006/relationships/image" Target="../media/image73.png"/><Relationship Id="rId28" Type="http://schemas.openxmlformats.org/officeDocument/2006/relationships/image" Target="../media/image74.svg"/><Relationship Id="rId29" Type="http://schemas.openxmlformats.org/officeDocument/2006/relationships/image" Target="../media/image75.png"/><Relationship Id="rId30" Type="http://schemas.openxmlformats.org/officeDocument/2006/relationships/image" Target="../media/image76.svg"/><Relationship Id="rId31" Type="http://schemas.openxmlformats.org/officeDocument/2006/relationships/image" Target="../media/image77.png"/><Relationship Id="rId32" Type="http://schemas.openxmlformats.org/officeDocument/2006/relationships/image" Target="../media/image78.svg"/><Relationship Id="rId33" Type="http://schemas.openxmlformats.org/officeDocument/2006/relationships/image" Target="../media/image79.png"/><Relationship Id="rId34" Type="http://schemas.openxmlformats.org/officeDocument/2006/relationships/image" Target="../media/image80.svg"/><Relationship Id="rId35" Type="http://schemas.openxmlformats.org/officeDocument/2006/relationships/image" Target="../media/image81.png"/><Relationship Id="rId36" Type="http://schemas.openxmlformats.org/officeDocument/2006/relationships/image" Target="../media/image82.svg"/><Relationship Id="rId37" Type="http://schemas.openxmlformats.org/officeDocument/2006/relationships/image" Target="../media/image83.png"/><Relationship Id="rId38" Type="http://schemas.openxmlformats.org/officeDocument/2006/relationships/image" Target="../media/image84.svg"/><Relationship Id="rId39" Type="http://schemas.openxmlformats.org/officeDocument/2006/relationships/image" Target="../media/image85.png"/><Relationship Id="rId40" Type="http://schemas.openxmlformats.org/officeDocument/2006/relationships/image" Target="../media/image86.svg"/><Relationship Id="rId41" Type="http://schemas.openxmlformats.org/officeDocument/2006/relationships/image" Target="../media/image87.png"/><Relationship Id="rId42" Type="http://schemas.openxmlformats.org/officeDocument/2006/relationships/image" Target="../media/image88.svg"/><Relationship Id="rId43" Type="http://schemas.openxmlformats.org/officeDocument/2006/relationships/image" Target="../media/image89.png"/><Relationship Id="rId44" Type="http://schemas.openxmlformats.org/officeDocument/2006/relationships/image" Target="../media/image90.svg"/><Relationship Id="rId45" Type="http://schemas.openxmlformats.org/officeDocument/2006/relationships/image" Target="../media/image91.png"/><Relationship Id="rId46" Type="http://schemas.openxmlformats.org/officeDocument/2006/relationships/image" Target="../media/image92.svg"/><Relationship Id="rId47" Type="http://schemas.openxmlformats.org/officeDocument/2006/relationships/image" Target="../media/image93.png"/><Relationship Id="rId48" Type="http://schemas.openxmlformats.org/officeDocument/2006/relationships/image" Target="../media/image94.svg"/><Relationship Id="rId49" Type="http://schemas.openxmlformats.org/officeDocument/2006/relationships/image" Target="../media/image95.png"/><Relationship Id="rId50" Type="http://schemas.openxmlformats.org/officeDocument/2006/relationships/image" Target="../media/image96.svg"/><Relationship Id="rId51" Type="http://schemas.openxmlformats.org/officeDocument/2006/relationships/image" Target="../media/image97.png"/><Relationship Id="rId52" Type="http://schemas.openxmlformats.org/officeDocument/2006/relationships/image" Target="../media/image98.svg"/><Relationship Id="rId53" Type="http://schemas.openxmlformats.org/officeDocument/2006/relationships/image" Target="../media/image99.png"/><Relationship Id="rId54" Type="http://schemas.openxmlformats.org/officeDocument/2006/relationships/image" Target="../media/image100.svg"/><Relationship Id="rId55" Type="http://schemas.openxmlformats.org/officeDocument/2006/relationships/image" Target="../media/image101.png"/><Relationship Id="rId56" Type="http://schemas.openxmlformats.org/officeDocument/2006/relationships/image" Target="../media/image102.svg"/><Relationship Id="rId57" Type="http://schemas.openxmlformats.org/officeDocument/2006/relationships/image" Target="../media/image103.png"/><Relationship Id="rId58" Type="http://schemas.openxmlformats.org/officeDocument/2006/relationships/image" Target="../media/image104.svg"/><Relationship Id="rId59" Type="http://schemas.openxmlformats.org/officeDocument/2006/relationships/image" Target="../media/image105.png"/><Relationship Id="rId60" Type="http://schemas.openxmlformats.org/officeDocument/2006/relationships/image" Target="../media/image106.svg"/><Relationship Id="rId61" Type="http://schemas.openxmlformats.org/officeDocument/2006/relationships/image" Target="../media/image107.png"/><Relationship Id="rId62" Type="http://schemas.openxmlformats.org/officeDocument/2006/relationships/image" Target="../media/image108.svg"/><Relationship Id="rId63" Type="http://schemas.openxmlformats.org/officeDocument/2006/relationships/image" Target="../media/image109.png"/><Relationship Id="rId64" Type="http://schemas.openxmlformats.org/officeDocument/2006/relationships/image" Target="../media/image110.svg"/><Relationship Id="rId65" Type="http://schemas.openxmlformats.org/officeDocument/2006/relationships/image" Target="../media/image111.png"/><Relationship Id="rId66" Type="http://schemas.openxmlformats.org/officeDocument/2006/relationships/image" Target="../media/image112.svg"/><Relationship Id="rId67" Type="http://schemas.openxmlformats.org/officeDocument/2006/relationships/image" Target="../media/image113.png"/><Relationship Id="rId68" Type="http://schemas.openxmlformats.org/officeDocument/2006/relationships/image" Target="../media/image114.svg"/><Relationship Id="rId69" Type="http://schemas.openxmlformats.org/officeDocument/2006/relationships/image" Target="../media/image115.png"/><Relationship Id="rId70" Type="http://schemas.openxmlformats.org/officeDocument/2006/relationships/image" Target="../media/image116.svg"/><Relationship Id="rId71" Type="http://schemas.openxmlformats.org/officeDocument/2006/relationships/image" Target="../media/image117.png"/><Relationship Id="rId72" Type="http://schemas.openxmlformats.org/officeDocument/2006/relationships/image" Target="../media/image118.svg"/><Relationship Id="rId73" Type="http://schemas.openxmlformats.org/officeDocument/2006/relationships/image" Target="../media/image107.png"/><Relationship Id="rId74" Type="http://schemas.openxmlformats.org/officeDocument/2006/relationships/image" Target="../media/image108.svg"/><Relationship Id="rId75" Type="http://schemas.openxmlformats.org/officeDocument/2006/relationships/image" Target="../media/image119.png"/><Relationship Id="rId76" Type="http://schemas.openxmlformats.org/officeDocument/2006/relationships/image" Target="../media/image120.svg"/><Relationship Id="rId77" Type="http://schemas.openxmlformats.org/officeDocument/2006/relationships/image" Target="../media/image121.png"/><Relationship Id="rId78" Type="http://schemas.openxmlformats.org/officeDocument/2006/relationships/image" Target="../media/image122.svg"/><Relationship Id="rId79" Type="http://schemas.openxmlformats.org/officeDocument/2006/relationships/image" Target="../media/image123.png"/><Relationship Id="rId80" Type="http://schemas.openxmlformats.org/officeDocument/2006/relationships/image" Target="../media/image124.svg"/><Relationship Id="rId81" Type="http://schemas.openxmlformats.org/officeDocument/2006/relationships/image" Target="../media/image125.png"/><Relationship Id="rId82" Type="http://schemas.openxmlformats.org/officeDocument/2006/relationships/image" Target="../media/image126.svg"/><Relationship Id="rId83" Type="http://schemas.openxmlformats.org/officeDocument/2006/relationships/image" Target="../media/image127.png"/><Relationship Id="rId84" Type="http://schemas.openxmlformats.org/officeDocument/2006/relationships/image" Target="../media/image128.svg"/><Relationship Id="rId85" Type="http://schemas.openxmlformats.org/officeDocument/2006/relationships/image" Target="../media/image129.png"/><Relationship Id="rId86" Type="http://schemas.openxmlformats.org/officeDocument/2006/relationships/image" Target="../media/image130.svg"/><Relationship Id="rId87" Type="http://schemas.openxmlformats.org/officeDocument/2006/relationships/image" Target="../media/image131.png"/><Relationship Id="rId88" Type="http://schemas.openxmlformats.org/officeDocument/2006/relationships/image" Target="../media/image132.svg"/><Relationship Id="rId89" Type="http://schemas.openxmlformats.org/officeDocument/2006/relationships/image" Target="../media/image105.png"/><Relationship Id="rId90" Type="http://schemas.openxmlformats.org/officeDocument/2006/relationships/image" Target="../media/image106.svg"/><Relationship Id="rId91" Type="http://schemas.openxmlformats.org/officeDocument/2006/relationships/image" Target="../media/image133.png"/><Relationship Id="rId92" Type="http://schemas.openxmlformats.org/officeDocument/2006/relationships/image" Target="../media/image134.svg"/><Relationship Id="rId93" Type="http://schemas.openxmlformats.org/officeDocument/2006/relationships/image" Target="../media/image135.png"/><Relationship Id="rId94" Type="http://schemas.openxmlformats.org/officeDocument/2006/relationships/image" Target="../media/image136.svg"/><Relationship Id="rId95" Type="http://schemas.openxmlformats.org/officeDocument/2006/relationships/image" Target="../media/image137.png"/><Relationship Id="rId96" Type="http://schemas.openxmlformats.org/officeDocument/2006/relationships/image" Target="../media/image138.svg"/><Relationship Id="rId97" Type="http://schemas.openxmlformats.org/officeDocument/2006/relationships/image" Target="../media/image139.png"/><Relationship Id="rId98" Type="http://schemas.openxmlformats.org/officeDocument/2006/relationships/image" Target="../media/image140.svg"/><Relationship Id="rId99" Type="http://schemas.openxmlformats.org/officeDocument/2006/relationships/image" Target="../media/image141.png"/><Relationship Id="rId100" Type="http://schemas.openxmlformats.org/officeDocument/2006/relationships/image" Target="../media/image142.svg"/><Relationship Id="rId101" Type="http://schemas.openxmlformats.org/officeDocument/2006/relationships/image" Target="../media/image143.png"/><Relationship Id="rId102" Type="http://schemas.openxmlformats.org/officeDocument/2006/relationships/image" Target="../media/image144.svg"/><Relationship Id="rId103"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svg"/><Relationship Id="rId3" Type="http://schemas.openxmlformats.org/officeDocument/2006/relationships/image" Target="../media/image11.png"/><Relationship Id="rId4" Type="http://schemas.openxmlformats.org/officeDocument/2006/relationships/image" Target="../media/image12.svg"/><Relationship Id="rId5" Type="http://schemas.openxmlformats.org/officeDocument/2006/relationships/image" Target="../media/image13.png"/><Relationship Id="rId6" Type="http://schemas.openxmlformats.org/officeDocument/2006/relationships/image" Target="../media/image14.svg"/><Relationship Id="rId7"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63" name="Freeform 2"/>
          <p:cNvSpPr/>
          <p:nvPr/>
        </p:nvSpPr>
        <p:spPr>
          <a:xfrm>
            <a:off x="1391400" y="1581120"/>
            <a:ext cx="829800" cy="841680"/>
          </a:xfrm>
          <a:custGeom>
            <a:avLst/>
            <a:gdLst>
              <a:gd name="textAreaLeft" fmla="*/ 0 w 829800"/>
              <a:gd name="textAreaRight" fmla="*/ 830160 w 829800"/>
              <a:gd name="textAreaTop" fmla="*/ 0 h 841680"/>
              <a:gd name="textAreaBottom" fmla="*/ 842040 h 841680"/>
            </a:gdLst>
            <a:ahLst/>
            <a:cxnLst/>
            <a:rect l="textAreaLeft" t="textAreaTop" r="textAreaRight" b="textAreaBottom"/>
            <a:pathLst>
              <a:path w="830009" h="842101">
                <a:moveTo>
                  <a:pt x="0" y="0"/>
                </a:moveTo>
                <a:lnTo>
                  <a:pt x="830010" y="0"/>
                </a:lnTo>
                <a:lnTo>
                  <a:pt x="830010" y="842101"/>
                </a:lnTo>
                <a:lnTo>
                  <a:pt x="0" y="842101"/>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64" name="Group 3"/>
          <p:cNvGrpSpPr/>
          <p:nvPr/>
        </p:nvGrpSpPr>
        <p:grpSpPr>
          <a:xfrm>
            <a:off x="6097680" y="5589720"/>
            <a:ext cx="14099040" cy="14099040"/>
            <a:chOff x="6097680" y="5589720"/>
            <a:chExt cx="14099040" cy="14099040"/>
          </a:xfrm>
        </p:grpSpPr>
        <p:sp>
          <p:nvSpPr>
            <p:cNvPr id="65" name="Freeform 4"/>
            <p:cNvSpPr/>
            <p:nvPr/>
          </p:nvSpPr>
          <p:spPr>
            <a:xfrm>
              <a:off x="6097680" y="5589720"/>
              <a:ext cx="14099040" cy="14099040"/>
            </a:xfrm>
            <a:custGeom>
              <a:avLst/>
              <a:gdLst>
                <a:gd name="textAreaLeft" fmla="*/ 0 w 14099040"/>
                <a:gd name="textAreaRight" fmla="*/ 14099400 w 14099040"/>
                <a:gd name="textAreaTop" fmla="*/ 0 h 14099040"/>
                <a:gd name="textAreaBottom" fmla="*/ 14099400 h 140990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66" name="TextBox 5"/>
            <p:cNvSpPr/>
            <p:nvPr/>
          </p:nvSpPr>
          <p:spPr>
            <a:xfrm>
              <a:off x="7419240" y="6250680"/>
              <a:ext cx="11455560" cy="12116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67" name="TextBox 6"/>
          <p:cNvSpPr/>
          <p:nvPr/>
        </p:nvSpPr>
        <p:spPr>
          <a:xfrm>
            <a:off x="792000" y="3225960"/>
            <a:ext cx="9024120" cy="7008840"/>
          </a:xfrm>
          <a:prstGeom prst="rect">
            <a:avLst/>
          </a:prstGeom>
          <a:noFill/>
          <a:ln w="0">
            <a:noFill/>
          </a:ln>
        </p:spPr>
        <p:style>
          <a:lnRef idx="0"/>
          <a:fillRef idx="0"/>
          <a:effectRef idx="0"/>
          <a:fontRef idx="minor"/>
        </p:style>
        <p:txBody>
          <a:bodyPr lIns="0" rIns="0" tIns="0" bIns="0" anchor="t">
            <a:spAutoFit/>
          </a:bodyPr>
          <a:p>
            <a:pPr defTabSz="914400">
              <a:lnSpc>
                <a:spcPts val="2835"/>
              </a:lnSpc>
            </a:pPr>
            <a:r>
              <a:rPr b="0" lang="en-US" sz="9160" strike="noStrike" u="none">
                <a:solidFill>
                  <a:srgbClr val="051d40"/>
                </a:solidFill>
                <a:effectLst/>
                <a:uFillTx/>
                <a:latin typeface="Montserrat"/>
                <a:ea typeface="Montserrat"/>
              </a:rPr>
              <a:t> </a:t>
            </a:r>
            <a:endParaRPr b="0" lang="en-IN" sz="9160" strike="noStrike" u="none">
              <a:solidFill>
                <a:srgbClr val="000000"/>
              </a:solidFill>
              <a:effectLst/>
              <a:uFillTx/>
              <a:latin typeface="Arial"/>
            </a:endParaRPr>
          </a:p>
          <a:p>
            <a:pPr algn="ctr"/>
            <a:r>
              <a:rPr b="1" lang="en-US" sz="3600" strike="noStrike" u="none">
                <a:solidFill>
                  <a:srgbClr val="55308d"/>
                </a:solidFill>
                <a:effectLst/>
                <a:uFillTx/>
                <a:latin typeface="Montserrat"/>
                <a:ea typeface="Montserrat"/>
              </a:rPr>
              <a:t>Generative AI, Prompt Engineering &amp; Agentic Systems</a:t>
            </a:r>
            <a:endParaRPr b="0" lang="en-IN" sz="3600" strike="noStrike" u="none">
              <a:solidFill>
                <a:srgbClr val="000000"/>
              </a:solidFill>
              <a:effectLst/>
              <a:uFillTx/>
              <a:latin typeface="Arial"/>
            </a:endParaRPr>
          </a:p>
          <a:p>
            <a:pPr algn="ctr"/>
            <a:endParaRPr b="0" lang="en-IN" sz="3600" strike="noStrike" u="none">
              <a:solidFill>
                <a:srgbClr val="000000"/>
              </a:solidFill>
              <a:effectLst/>
              <a:uFillTx/>
              <a:latin typeface="Arial"/>
            </a:endParaRPr>
          </a:p>
          <a:p>
            <a:pPr algn="ctr">
              <a:spcBef>
                <a:spcPts val="1191"/>
              </a:spcBef>
              <a:spcAft>
                <a:spcPts val="992"/>
              </a:spcAft>
            </a:pPr>
            <a:r>
              <a:rPr b="1" lang="en-US" sz="2400" strike="noStrike" u="none">
                <a:solidFill>
                  <a:srgbClr val="bf0041"/>
                </a:solidFill>
                <a:effectLst/>
                <a:uFillTx/>
                <a:latin typeface="Montserrat"/>
                <a:ea typeface="Montserrat"/>
              </a:rPr>
              <a:t>Architecting clarity, control, and creativity in next-gen AI applications </a:t>
            </a:r>
            <a:endParaRPr b="0" lang="en-IN" sz="2400" strike="noStrike" u="none">
              <a:solidFill>
                <a:srgbClr val="000000"/>
              </a:solidFill>
              <a:effectLst/>
              <a:uFillTx/>
              <a:latin typeface="Arial"/>
            </a:endParaRPr>
          </a:p>
          <a:p>
            <a:pPr algn="ctr"/>
            <a:endParaRPr b="0" lang="en-IN" sz="3600" strike="noStrike" u="none">
              <a:solidFill>
                <a:srgbClr val="000000"/>
              </a:solidFill>
              <a:effectLst/>
              <a:uFillTx/>
              <a:latin typeface="Arial"/>
            </a:endParaRPr>
          </a:p>
          <a:p>
            <a:pPr algn="ctr"/>
            <a:endParaRPr b="0" lang="en-IN" sz="3600" strike="noStrike" u="none">
              <a:solidFill>
                <a:srgbClr val="000000"/>
              </a:solidFill>
              <a:effectLst/>
              <a:uFillTx/>
              <a:latin typeface="Arial"/>
            </a:endParaRPr>
          </a:p>
          <a:p>
            <a:pPr algn="ctr"/>
            <a:endParaRPr b="0" lang="en-IN" sz="3600" strike="noStrike" u="none">
              <a:solidFill>
                <a:srgbClr val="000000"/>
              </a:solidFill>
              <a:effectLst/>
              <a:uFillTx/>
              <a:latin typeface="Arial"/>
            </a:endParaRPr>
          </a:p>
          <a:p>
            <a:pPr algn="ctr"/>
            <a:endParaRPr b="0" lang="en-IN" sz="36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p:txBody>
      </p:sp>
      <p:grpSp>
        <p:nvGrpSpPr>
          <p:cNvPr id="68" name="Group 7"/>
          <p:cNvGrpSpPr/>
          <p:nvPr/>
        </p:nvGrpSpPr>
        <p:grpSpPr>
          <a:xfrm>
            <a:off x="16420320" y="-1717200"/>
            <a:ext cx="3735000" cy="3735000"/>
            <a:chOff x="16420320" y="-1717200"/>
            <a:chExt cx="3735000" cy="3735000"/>
          </a:xfrm>
        </p:grpSpPr>
        <p:sp>
          <p:nvSpPr>
            <p:cNvPr id="69" name="Freeform 8"/>
            <p:cNvSpPr/>
            <p:nvPr/>
          </p:nvSpPr>
          <p:spPr>
            <a:xfrm>
              <a:off x="16420320" y="-1717200"/>
              <a:ext cx="3735000" cy="3735000"/>
            </a:xfrm>
            <a:custGeom>
              <a:avLst/>
              <a:gdLst>
                <a:gd name="textAreaLeft" fmla="*/ 0 w 3735000"/>
                <a:gd name="textAreaRight" fmla="*/ 3735360 w 3735000"/>
                <a:gd name="textAreaTop" fmla="*/ 0 h 3735000"/>
                <a:gd name="textAreaBottom" fmla="*/ 3735360 h 3735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70" name="TextBox 9"/>
            <p:cNvSpPr/>
            <p:nvPr/>
          </p:nvSpPr>
          <p:spPr>
            <a:xfrm>
              <a:off x="16770600" y="-1542240"/>
              <a:ext cx="3034800" cy="32097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71" name="Group 10"/>
          <p:cNvGrpSpPr/>
          <p:nvPr/>
        </p:nvGrpSpPr>
        <p:grpSpPr>
          <a:xfrm>
            <a:off x="747720" y="-642960"/>
            <a:ext cx="1286640" cy="1286640"/>
            <a:chOff x="747720" y="-642960"/>
            <a:chExt cx="1286640" cy="1286640"/>
          </a:xfrm>
        </p:grpSpPr>
        <p:sp>
          <p:nvSpPr>
            <p:cNvPr id="72" name="Freeform 11"/>
            <p:cNvSpPr/>
            <p:nvPr/>
          </p:nvSpPr>
          <p:spPr>
            <a:xfrm>
              <a:off x="747720" y="-642960"/>
              <a:ext cx="1286640" cy="1286640"/>
            </a:xfrm>
            <a:custGeom>
              <a:avLst/>
              <a:gdLst>
                <a:gd name="textAreaLeft" fmla="*/ 0 w 1286640"/>
                <a:gd name="textAreaRight" fmla="*/ 1287000 w 1286640"/>
                <a:gd name="textAreaTop" fmla="*/ 0 h 1286640"/>
                <a:gd name="textAreaBottom" fmla="*/ 1287000 h 1286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73" name="TextBox 12"/>
            <p:cNvSpPr/>
            <p:nvPr/>
          </p:nvSpPr>
          <p:spPr>
            <a:xfrm>
              <a:off x="868680" y="-582840"/>
              <a:ext cx="1045440" cy="110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74" name="Group 13"/>
          <p:cNvGrpSpPr/>
          <p:nvPr/>
        </p:nvGrpSpPr>
        <p:grpSpPr>
          <a:xfrm>
            <a:off x="-1929240" y="8389080"/>
            <a:ext cx="3735000" cy="3735000"/>
            <a:chOff x="-1929240" y="8389080"/>
            <a:chExt cx="3735000" cy="3735000"/>
          </a:xfrm>
        </p:grpSpPr>
        <p:sp>
          <p:nvSpPr>
            <p:cNvPr id="75" name="Freeform 14"/>
            <p:cNvSpPr/>
            <p:nvPr/>
          </p:nvSpPr>
          <p:spPr>
            <a:xfrm>
              <a:off x="-1929240" y="8389080"/>
              <a:ext cx="3735000" cy="3735000"/>
            </a:xfrm>
            <a:custGeom>
              <a:avLst/>
              <a:gdLst>
                <a:gd name="textAreaLeft" fmla="*/ 0 w 3735000"/>
                <a:gd name="textAreaRight" fmla="*/ 3735360 w 3735000"/>
                <a:gd name="textAreaTop" fmla="*/ 0 h 3735000"/>
                <a:gd name="textAreaBottom" fmla="*/ 3735360 h 3735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76" name="TextBox 15"/>
            <p:cNvSpPr/>
            <p:nvPr/>
          </p:nvSpPr>
          <p:spPr>
            <a:xfrm>
              <a:off x="-1578960" y="8564400"/>
              <a:ext cx="3034800" cy="32097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77" name="Freeform 16"/>
          <p:cNvSpPr/>
          <p:nvPr/>
        </p:nvSpPr>
        <p:spPr>
          <a:xfrm>
            <a:off x="8757360" y="7522200"/>
            <a:ext cx="8779320" cy="1733760"/>
          </a:xfrm>
          <a:custGeom>
            <a:avLst/>
            <a:gdLst>
              <a:gd name="textAreaLeft" fmla="*/ 0 w 8779320"/>
              <a:gd name="textAreaRight" fmla="*/ 8779680 w 8779320"/>
              <a:gd name="textAreaTop" fmla="*/ 0 h 1733760"/>
              <a:gd name="textAreaBottom" fmla="*/ 1734120 h 1733760"/>
            </a:gdLst>
            <a:ahLst/>
            <a:cxnLst/>
            <a:rect l="textAreaLeft" t="textAreaTop" r="textAreaRight" b="textAreaBottom"/>
            <a:pathLst>
              <a:path w="8779632" h="1733977">
                <a:moveTo>
                  <a:pt x="0" y="0"/>
                </a:moveTo>
                <a:lnTo>
                  <a:pt x="8779632" y="0"/>
                </a:lnTo>
                <a:lnTo>
                  <a:pt x="8779632" y="1733977"/>
                </a:lnTo>
                <a:lnTo>
                  <a:pt x="0" y="173397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78" name="TextBox 17"/>
          <p:cNvSpPr/>
          <p:nvPr/>
        </p:nvSpPr>
        <p:spPr>
          <a:xfrm>
            <a:off x="2536560" y="1673640"/>
            <a:ext cx="3043440" cy="460080"/>
          </a:xfrm>
          <a:prstGeom prst="rect">
            <a:avLst/>
          </a:prstGeom>
          <a:noFill/>
          <a:ln w="0">
            <a:noFill/>
          </a:ln>
        </p:spPr>
        <p:style>
          <a:lnRef idx="0"/>
          <a:fillRef idx="0"/>
          <a:effectRef idx="0"/>
          <a:fontRef idx="minor"/>
        </p:style>
        <p:txBody>
          <a:bodyPr lIns="0" rIns="0" tIns="0" bIns="0" anchor="t">
            <a:spAutoFit/>
          </a:bodyPr>
          <a:p>
            <a:pPr defTabSz="914400">
              <a:lnSpc>
                <a:spcPts val="3620"/>
              </a:lnSpc>
            </a:pPr>
            <a:r>
              <a:rPr b="1" lang="en-US" sz="2590" spc="-51" strike="noStrike" u="none">
                <a:solidFill>
                  <a:srgbClr val="5b98ba"/>
                </a:solidFill>
                <a:effectLst/>
                <a:uFillTx/>
                <a:latin typeface="Poppins Bold"/>
                <a:ea typeface="Poppins Bold"/>
              </a:rPr>
              <a:t>AI ALCHEMY HUB</a:t>
            </a:r>
            <a:endParaRPr b="0" lang="en-IN" sz="2590" strike="noStrike" u="none">
              <a:solidFill>
                <a:srgbClr val="000000"/>
              </a:solidFill>
              <a:effectLst/>
              <a:uFillTx/>
              <a:latin typeface="Arial"/>
            </a:endParaRPr>
          </a:p>
        </p:txBody>
      </p:sp>
      <p:sp>
        <p:nvSpPr>
          <p:cNvPr id="79" name="TextBox 18"/>
          <p:cNvSpPr/>
          <p:nvPr/>
        </p:nvSpPr>
        <p:spPr>
          <a:xfrm>
            <a:off x="1391400" y="6631200"/>
            <a:ext cx="7365600" cy="489960"/>
          </a:xfrm>
          <a:prstGeom prst="rect">
            <a:avLst/>
          </a:prstGeom>
          <a:noFill/>
          <a:ln w="0">
            <a:noFill/>
          </a:ln>
        </p:spPr>
        <p:style>
          <a:lnRef idx="0"/>
          <a:fillRef idx="0"/>
          <a:effectRef idx="0"/>
          <a:fontRef idx="minor"/>
        </p:style>
        <p:txBody>
          <a:bodyPr lIns="0" rIns="0" tIns="0" bIns="0" anchor="t">
            <a:spAutoFit/>
          </a:bodyPr>
          <a:p>
            <a:pPr defTabSz="914400">
              <a:lnSpc>
                <a:spcPts val="3855"/>
              </a:lnSpc>
            </a:pPr>
            <a:r>
              <a:rPr b="0" lang="en-US" sz="2760" spc="-54" strike="noStrike" u="none">
                <a:solidFill>
                  <a:srgbClr val="051d40"/>
                </a:solidFill>
                <a:effectLst/>
                <a:uFillTx/>
                <a:latin typeface="Poppins"/>
                <a:ea typeface="Poppins"/>
              </a:rPr>
              <a:t>By:  Satya Prakash Nigam</a:t>
            </a:r>
            <a:endParaRPr b="0" lang="en-IN" sz="2760" strike="noStrike" u="none">
              <a:solidFill>
                <a:srgbClr val="000000"/>
              </a:solidFill>
              <a:effectLst/>
              <a:uFillTx/>
              <a:latin typeface="Arial"/>
            </a:endParaRPr>
          </a:p>
        </p:txBody>
      </p:sp>
      <p:grpSp>
        <p:nvGrpSpPr>
          <p:cNvPr id="80" name="Group 19"/>
          <p:cNvGrpSpPr/>
          <p:nvPr/>
        </p:nvGrpSpPr>
        <p:grpSpPr>
          <a:xfrm>
            <a:off x="9406440" y="2699640"/>
            <a:ext cx="9146160" cy="5245920"/>
            <a:chOff x="9406440" y="2699640"/>
            <a:chExt cx="9146160" cy="5245920"/>
          </a:xfrm>
        </p:grpSpPr>
        <p:sp>
          <p:nvSpPr>
            <p:cNvPr id="81" name="Freeform 20"/>
            <p:cNvSpPr/>
            <p:nvPr/>
          </p:nvSpPr>
          <p:spPr>
            <a:xfrm>
              <a:off x="10284120" y="2724480"/>
              <a:ext cx="7392600" cy="4957920"/>
            </a:xfrm>
            <a:custGeom>
              <a:avLst/>
              <a:gdLst>
                <a:gd name="textAreaLeft" fmla="*/ 0 w 7392600"/>
                <a:gd name="textAreaRight" fmla="*/ 7392960 w 7392600"/>
                <a:gd name="textAreaTop" fmla="*/ 0 h 4957920"/>
                <a:gd name="textAreaBottom" fmla="*/ 4958280 h 4957920"/>
              </a:gdLst>
              <a:ahLst/>
              <a:cxnLst/>
              <a:rect l="textAreaLeft" t="textAreaTop" r="textAreaRight" b="textAreaBottom"/>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82" name="Freeform 21"/>
            <p:cNvSpPr/>
            <p:nvPr/>
          </p:nvSpPr>
          <p:spPr>
            <a:xfrm>
              <a:off x="9406440" y="2699640"/>
              <a:ext cx="9146160" cy="5205240"/>
            </a:xfrm>
            <a:custGeom>
              <a:avLst/>
              <a:gdLst>
                <a:gd name="textAreaLeft" fmla="*/ 0 w 9146160"/>
                <a:gd name="textAreaRight" fmla="*/ 9146520 w 9146160"/>
                <a:gd name="textAreaTop" fmla="*/ 0 h 5205240"/>
                <a:gd name="textAreaBottom" fmla="*/ 5205600 h 5205240"/>
              </a:gdLst>
              <a:ahLst/>
              <a:cxnLst/>
              <a:rect l="textAreaLeft" t="textAreaTop" r="textAreaRight" b="textAreaBottom"/>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83" name="Freeform 22"/>
            <p:cNvSpPr/>
            <p:nvPr/>
          </p:nvSpPr>
          <p:spPr>
            <a:xfrm>
              <a:off x="13372200" y="7684200"/>
              <a:ext cx="1213200" cy="110160"/>
            </a:xfrm>
            <a:custGeom>
              <a:avLst/>
              <a:gdLst>
                <a:gd name="textAreaLeft" fmla="*/ 0 w 1213200"/>
                <a:gd name="textAreaRight" fmla="*/ 1213560 w 1213200"/>
                <a:gd name="textAreaTop" fmla="*/ 0 h 110160"/>
                <a:gd name="textAreaBottom" fmla="*/ 110520 h 110160"/>
              </a:gdLst>
              <a:ahLst/>
              <a:cxnLst/>
              <a:rect l="textAreaLeft" t="textAreaTop" r="textAreaRight" b="textAreaBottom"/>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84" name="Freeform 23"/>
            <p:cNvSpPr/>
            <p:nvPr/>
          </p:nvSpPr>
          <p:spPr>
            <a:xfrm>
              <a:off x="9594360" y="7905240"/>
              <a:ext cx="8770680" cy="40320"/>
            </a:xfrm>
            <a:custGeom>
              <a:avLst/>
              <a:gdLst>
                <a:gd name="textAreaLeft" fmla="*/ 0 w 8770680"/>
                <a:gd name="textAreaRight" fmla="*/ 8771040 w 8770680"/>
                <a:gd name="textAreaTop" fmla="*/ 0 h 40320"/>
                <a:gd name="textAreaBottom" fmla="*/ 40680 h 40320"/>
              </a:gdLst>
              <a:ahLst/>
              <a:cxnLst/>
              <a:rect l="textAreaLeft" t="textAreaTop" r="textAreaRight" b="textAreaBottom"/>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w="0">
              <a:noFill/>
            </a:ln>
          </p:spPr>
          <p:style>
            <a:lnRef idx="0"/>
            <a:fillRef idx="0"/>
            <a:effectRef idx="0"/>
            <a:fontRef idx="minor"/>
          </p:style>
          <p:txBody>
            <a:bodyPr lIns="90000" rIns="90000" tIns="-4320" bIns="-4320" anchor="t">
              <a:noAutofit/>
            </a:bodyPr>
            <a:p>
              <a:endParaRPr b="0" lang="en-IN" sz="1800" strike="noStrike" u="none">
                <a:solidFill>
                  <a:srgbClr val="000000"/>
                </a:solidFill>
                <a:effectLst/>
                <a:uFillTx/>
                <a:latin typeface="Arial"/>
              </a:endParaRPr>
            </a:p>
          </p:txBody>
        </p:sp>
        <p:sp>
          <p:nvSpPr>
            <p:cNvPr id="85" name="Freeform 24"/>
            <p:cNvSpPr/>
            <p:nvPr/>
          </p:nvSpPr>
          <p:spPr>
            <a:xfrm>
              <a:off x="10509840" y="3016800"/>
              <a:ext cx="6938640" cy="4342320"/>
            </a:xfrm>
            <a:custGeom>
              <a:avLst/>
              <a:gdLst>
                <a:gd name="textAreaLeft" fmla="*/ 0 w 6938640"/>
                <a:gd name="textAreaRight" fmla="*/ 6939000 w 6938640"/>
                <a:gd name="textAreaTop" fmla="*/ 0 h 4342320"/>
                <a:gd name="textAreaBottom" fmla="*/ 4342680 h 4342320"/>
              </a:gdLst>
              <a:ahLst/>
              <a:cxnLst/>
              <a:rect l="textAreaLeft" t="textAreaTop" r="textAreaRight" b="textAreaBottom"/>
              <a:pathLst>
                <a:path w="6055360" h="3789680">
                  <a:moveTo>
                    <a:pt x="0" y="0"/>
                  </a:moveTo>
                  <a:lnTo>
                    <a:pt x="6055360" y="0"/>
                  </a:lnTo>
                  <a:lnTo>
                    <a:pt x="6055360" y="3789680"/>
                  </a:lnTo>
                  <a:lnTo>
                    <a:pt x="0" y="378968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pic>
        <p:nvPicPr>
          <p:cNvPr id="86" name="" descr=""/>
          <p:cNvPicPr/>
          <p:nvPr/>
        </p:nvPicPr>
        <p:blipFill>
          <a:blip r:embed="rId5"/>
          <a:stretch/>
        </p:blipFill>
        <p:spPr>
          <a:xfrm>
            <a:off x="10509840" y="2973600"/>
            <a:ext cx="6938640" cy="4563360"/>
          </a:xfrm>
          <a:prstGeom prst="rect">
            <a:avLst/>
          </a:prstGeom>
          <a:noFill/>
          <a:ln w="0">
            <a:noFill/>
          </a:ln>
        </p:spPr>
      </p:pic>
      <p:pic>
        <p:nvPicPr>
          <p:cNvPr id="87" name="" descr=""/>
          <p:cNvPicPr/>
          <p:nvPr/>
        </p:nvPicPr>
        <p:blipFill>
          <a:blip r:embed="rId6"/>
          <a:stretch/>
        </p:blipFill>
        <p:spPr>
          <a:xfrm>
            <a:off x="9720000" y="477000"/>
            <a:ext cx="1708200" cy="1682640"/>
          </a:xfrm>
          <a:prstGeom prst="rect">
            <a:avLst/>
          </a:prstGeom>
          <a:noFill/>
          <a:ln w="0">
            <a:noFill/>
          </a:ln>
        </p:spPr>
      </p:pic>
      <p:pic>
        <p:nvPicPr>
          <p:cNvPr id="88" name="" descr=""/>
          <p:cNvPicPr/>
          <p:nvPr/>
        </p:nvPicPr>
        <p:blipFill>
          <a:blip r:embed="rId7"/>
          <a:stretch/>
        </p:blipFill>
        <p:spPr>
          <a:xfrm>
            <a:off x="11700000" y="719640"/>
            <a:ext cx="2112120" cy="1025280"/>
          </a:xfrm>
          <a:prstGeom prst="rect">
            <a:avLst/>
          </a:prstGeom>
          <a:noFill/>
          <a:ln w="0">
            <a:noFill/>
          </a:ln>
        </p:spPr>
      </p:pic>
      <p:pic>
        <p:nvPicPr>
          <p:cNvPr id="89" name="" descr=""/>
          <p:cNvPicPr/>
          <p:nvPr/>
        </p:nvPicPr>
        <p:blipFill>
          <a:blip r:embed="rId8"/>
          <a:stretch/>
        </p:blipFill>
        <p:spPr>
          <a:xfrm>
            <a:off x="14580000" y="719640"/>
            <a:ext cx="1440000" cy="144000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71" name="Group 34"/>
          <p:cNvGrpSpPr/>
          <p:nvPr/>
        </p:nvGrpSpPr>
        <p:grpSpPr>
          <a:xfrm>
            <a:off x="14517720" y="-459720"/>
            <a:ext cx="3963960" cy="11062080"/>
            <a:chOff x="14517720" y="-459720"/>
            <a:chExt cx="3963960" cy="11062080"/>
          </a:xfrm>
        </p:grpSpPr>
        <p:sp>
          <p:nvSpPr>
            <p:cNvPr id="172" name="Freeform 65"/>
            <p:cNvSpPr/>
            <p:nvPr/>
          </p:nvSpPr>
          <p:spPr>
            <a:xfrm>
              <a:off x="14517720" y="-315000"/>
              <a:ext cx="3963960" cy="10917360"/>
            </a:xfrm>
            <a:custGeom>
              <a:avLst/>
              <a:gdLst>
                <a:gd name="textAreaLeft" fmla="*/ 0 w 3963960"/>
                <a:gd name="textAreaRight" fmla="*/ 3964320 w 3963960"/>
                <a:gd name="textAreaTop" fmla="*/ 0 h 10917360"/>
                <a:gd name="textAreaBottom" fmla="*/ 10917720 h 1091736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73" name="TextBox 55"/>
            <p:cNvSpPr/>
            <p:nvPr/>
          </p:nvSpPr>
          <p:spPr>
            <a:xfrm>
              <a:off x="14517720" y="-459720"/>
              <a:ext cx="3963960" cy="1106208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74" name="TextBox 56"/>
          <p:cNvSpPr/>
          <p:nvPr/>
        </p:nvSpPr>
        <p:spPr>
          <a:xfrm>
            <a:off x="2880000" y="1631160"/>
            <a:ext cx="7542720" cy="64836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75" name="Group 35"/>
          <p:cNvGrpSpPr/>
          <p:nvPr/>
        </p:nvGrpSpPr>
        <p:grpSpPr>
          <a:xfrm>
            <a:off x="-1867680" y="-1613880"/>
            <a:ext cx="3735000" cy="3735000"/>
            <a:chOff x="-1867680" y="-1613880"/>
            <a:chExt cx="3735000" cy="3735000"/>
          </a:xfrm>
        </p:grpSpPr>
        <p:sp>
          <p:nvSpPr>
            <p:cNvPr id="176" name="Freeform 66"/>
            <p:cNvSpPr/>
            <p:nvPr/>
          </p:nvSpPr>
          <p:spPr>
            <a:xfrm>
              <a:off x="-1867680" y="-1613880"/>
              <a:ext cx="3735000" cy="3735000"/>
            </a:xfrm>
            <a:custGeom>
              <a:avLst/>
              <a:gdLst>
                <a:gd name="textAreaLeft" fmla="*/ 0 w 3735000"/>
                <a:gd name="textAreaRight" fmla="*/ 3735360 w 3735000"/>
                <a:gd name="textAreaTop" fmla="*/ 0 h 3735000"/>
                <a:gd name="textAreaBottom" fmla="*/ 3735360 h 3735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77" name="TextBox 57"/>
            <p:cNvSpPr/>
            <p:nvPr/>
          </p:nvSpPr>
          <p:spPr>
            <a:xfrm>
              <a:off x="-1517400" y="-1438920"/>
              <a:ext cx="3034800" cy="320976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78" name=""/>
          <p:cNvSpPr txBox="1"/>
          <p:nvPr/>
        </p:nvSpPr>
        <p:spPr>
          <a:xfrm>
            <a:off x="2340000" y="1439640"/>
            <a:ext cx="10800000" cy="839880"/>
          </a:xfrm>
          <a:prstGeom prst="rect">
            <a:avLst/>
          </a:prstGeom>
          <a:noFill/>
          <a:ln w="0">
            <a:noFill/>
          </a:ln>
        </p:spPr>
        <p:txBody>
          <a:bodyPr lIns="90000" rIns="90000" tIns="45000" bIns="45000" anchor="t">
            <a:spAutoFit/>
          </a:bodyPr>
          <a:p>
            <a:r>
              <a:rPr b="1" lang="en-IN" sz="4800" strike="noStrike" u="none">
                <a:solidFill>
                  <a:srgbClr val="55308d"/>
                </a:solidFill>
                <a:effectLst/>
                <a:uFillTx/>
                <a:latin typeface="Arial"/>
              </a:rPr>
              <a:t>Our Team and Ethos</a:t>
            </a:r>
            <a:endParaRPr b="1" lang="en-IN" sz="4800" strike="noStrike" u="none">
              <a:solidFill>
                <a:srgbClr val="55308d"/>
              </a:solidFill>
              <a:effectLst/>
              <a:uFillTx/>
              <a:latin typeface="Arial"/>
            </a:endParaRPr>
          </a:p>
        </p:txBody>
      </p:sp>
      <p:sp>
        <p:nvSpPr>
          <p:cNvPr id="179" name=""/>
          <p:cNvSpPr txBox="1"/>
          <p:nvPr/>
        </p:nvSpPr>
        <p:spPr>
          <a:xfrm>
            <a:off x="900000" y="2807640"/>
            <a:ext cx="14220000" cy="2674800"/>
          </a:xfrm>
          <a:prstGeom prst="rect">
            <a:avLst/>
          </a:prstGeom>
          <a:noFill/>
          <a:ln w="0">
            <a:noFill/>
          </a:ln>
        </p:spPr>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rPr>
              <a:t>🗺️ Instructor and platform architect: Satya Prakash Nigam   </a:t>
            </a:r>
            <a:endParaRPr b="1" lang="en-IN" sz="2800" strike="noStrike" u="none">
              <a:solidFill>
                <a:srgbClr val="2a6099"/>
              </a:solidFill>
              <a:effectLst/>
              <a:uFillTx/>
              <a:latin typeface="Segoe UI"/>
              <a:ea typeface="Microsoft YaHei"/>
            </a:endParaRPr>
          </a:p>
          <a:p>
            <a:pPr>
              <a:lnSpc>
                <a:spcPct val="150000"/>
              </a:lnSpc>
              <a:spcBef>
                <a:spcPts val="1191"/>
              </a:spcBef>
              <a:spcAft>
                <a:spcPts val="992"/>
              </a:spcAft>
            </a:pPr>
            <a:r>
              <a:rPr b="1" lang="en-IN" sz="2800" strike="noStrike" u="none">
                <a:solidFill>
                  <a:srgbClr val="2a6099"/>
                </a:solidFill>
                <a:effectLst/>
                <a:uFillTx/>
                <a:latin typeface="Segoe UI"/>
              </a:rPr>
              <a:t>📚Future contributors: student collaborators and community members </a:t>
            </a:r>
            <a:endParaRPr b="1" lang="en-IN" sz="2800" strike="noStrike" u="none">
              <a:solidFill>
                <a:srgbClr val="2a6099"/>
              </a:solidFill>
              <a:effectLst/>
              <a:uFillTx/>
              <a:latin typeface="Segoe UI"/>
              <a:ea typeface="Microsoft YaHei"/>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Collaboration values: clarity, creativity, reproducibility, and legacy  </a:t>
            </a:r>
            <a:endParaRPr b="1" lang="en-IN" sz="2800" strike="noStrike" u="none">
              <a:solidFill>
                <a:srgbClr val="2a6099"/>
              </a:solidFill>
              <a:effectLst/>
              <a:uFillTx/>
              <a:latin typeface="Segoe UI"/>
              <a:ea typeface="Microsoft YaHe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80" name="Group 37"/>
          <p:cNvGrpSpPr/>
          <p:nvPr/>
        </p:nvGrpSpPr>
        <p:grpSpPr>
          <a:xfrm>
            <a:off x="14517720" y="-459720"/>
            <a:ext cx="3963960" cy="11062080"/>
            <a:chOff x="14517720" y="-459720"/>
            <a:chExt cx="3963960" cy="11062080"/>
          </a:xfrm>
        </p:grpSpPr>
        <p:sp>
          <p:nvSpPr>
            <p:cNvPr id="181" name="Freeform 67"/>
            <p:cNvSpPr/>
            <p:nvPr/>
          </p:nvSpPr>
          <p:spPr>
            <a:xfrm>
              <a:off x="14517720" y="-315000"/>
              <a:ext cx="3963960" cy="10917360"/>
            </a:xfrm>
            <a:custGeom>
              <a:avLst/>
              <a:gdLst>
                <a:gd name="textAreaLeft" fmla="*/ 0 w 3963960"/>
                <a:gd name="textAreaRight" fmla="*/ 3964320 w 3963960"/>
                <a:gd name="textAreaTop" fmla="*/ 0 h 10917360"/>
                <a:gd name="textAreaBottom" fmla="*/ 10917720 h 1091736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82" name="TextBox 58"/>
            <p:cNvSpPr/>
            <p:nvPr/>
          </p:nvSpPr>
          <p:spPr>
            <a:xfrm>
              <a:off x="14517720" y="-459720"/>
              <a:ext cx="3963960" cy="1106208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83" name="TextBox 59"/>
          <p:cNvSpPr/>
          <p:nvPr/>
        </p:nvSpPr>
        <p:spPr>
          <a:xfrm>
            <a:off x="2880000" y="1631160"/>
            <a:ext cx="7542720" cy="64836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84" name="Group 38"/>
          <p:cNvGrpSpPr/>
          <p:nvPr/>
        </p:nvGrpSpPr>
        <p:grpSpPr>
          <a:xfrm>
            <a:off x="-1867680" y="-1613880"/>
            <a:ext cx="3735000" cy="3735000"/>
            <a:chOff x="-1867680" y="-1613880"/>
            <a:chExt cx="3735000" cy="3735000"/>
          </a:xfrm>
        </p:grpSpPr>
        <p:sp>
          <p:nvSpPr>
            <p:cNvPr id="185" name="Freeform 68"/>
            <p:cNvSpPr/>
            <p:nvPr/>
          </p:nvSpPr>
          <p:spPr>
            <a:xfrm>
              <a:off x="-1867680" y="-1613880"/>
              <a:ext cx="3735000" cy="3735000"/>
            </a:xfrm>
            <a:custGeom>
              <a:avLst/>
              <a:gdLst>
                <a:gd name="textAreaLeft" fmla="*/ 0 w 3735000"/>
                <a:gd name="textAreaRight" fmla="*/ 3735360 w 3735000"/>
                <a:gd name="textAreaTop" fmla="*/ 0 h 3735000"/>
                <a:gd name="textAreaBottom" fmla="*/ 3735360 h 3735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86" name="TextBox 60"/>
            <p:cNvSpPr/>
            <p:nvPr/>
          </p:nvSpPr>
          <p:spPr>
            <a:xfrm>
              <a:off x="-1517400" y="-1438920"/>
              <a:ext cx="3034800" cy="320976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87" name=""/>
          <p:cNvSpPr txBox="1"/>
          <p:nvPr/>
        </p:nvSpPr>
        <p:spPr>
          <a:xfrm>
            <a:off x="2340000" y="1439640"/>
            <a:ext cx="10800000" cy="839880"/>
          </a:xfrm>
          <a:prstGeom prst="rect">
            <a:avLst/>
          </a:prstGeom>
          <a:noFill/>
          <a:ln w="0">
            <a:noFill/>
          </a:ln>
        </p:spPr>
        <p:txBody>
          <a:bodyPr lIns="90000" rIns="90000" tIns="45000" bIns="45000" anchor="t">
            <a:spAutoFit/>
          </a:bodyPr>
          <a:p>
            <a:r>
              <a:rPr b="1" lang="en-IN" sz="2400" strike="noStrike" u="none">
                <a:solidFill>
                  <a:srgbClr val="55308d"/>
                </a:solidFill>
                <a:effectLst/>
                <a:uFillTx/>
                <a:latin typeface="Arial"/>
              </a:rPr>
              <a:t> </a:t>
            </a:r>
            <a:r>
              <a:rPr b="1" lang="en-IN" sz="4800" strike="noStrike" u="none">
                <a:solidFill>
                  <a:srgbClr val="55308d"/>
                </a:solidFill>
                <a:effectLst/>
                <a:uFillTx/>
                <a:latin typeface="Arial"/>
              </a:rPr>
              <a:t>Let us begin </a:t>
            </a:r>
            <a:endParaRPr b="0" lang="en-IN" sz="4800" strike="noStrike" u="none">
              <a:solidFill>
                <a:srgbClr val="55308d"/>
              </a:solidFill>
              <a:effectLst/>
              <a:uFillTx/>
              <a:latin typeface="Arial"/>
            </a:endParaRPr>
          </a:p>
        </p:txBody>
      </p:sp>
      <p:sp>
        <p:nvSpPr>
          <p:cNvPr id="188" name=""/>
          <p:cNvSpPr txBox="1"/>
          <p:nvPr/>
        </p:nvSpPr>
        <p:spPr>
          <a:xfrm>
            <a:off x="900000" y="2807640"/>
            <a:ext cx="12600000" cy="3423240"/>
          </a:xfrm>
          <a:prstGeom prst="rect">
            <a:avLst/>
          </a:prstGeom>
          <a:noFill/>
          <a:ln w="0">
            <a:noFill/>
          </a:ln>
        </p:spPr>
        <p:txBody>
          <a:bodyPr lIns="0" rIns="0" tIns="0" bIns="0" anchor="t">
            <a:spAutoFit/>
          </a:bodyPr>
          <a:p>
            <a:pPr>
              <a:lnSpc>
                <a:spcPct val="150000"/>
              </a:lnSpc>
              <a:spcBef>
                <a:spcPts val="1191"/>
              </a:spcBef>
              <a:spcAft>
                <a:spcPts val="992"/>
              </a:spcAft>
            </a:pPr>
            <a:endParaRPr b="1" lang="en-IN" sz="2800" strike="noStrike" u="none">
              <a:solidFill>
                <a:srgbClr val="2a6099"/>
              </a:solidFill>
              <a:effectLst/>
              <a:uFillTx/>
              <a:latin typeface="Segoe UI"/>
              <a:ea typeface="Microsoft YaHei"/>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Welcome to a transformative journey through GenAI, prompting, </a:t>
            </a:r>
            <a:endParaRPr b="1" lang="en-IN" sz="2800" strike="noStrike" u="none">
              <a:solidFill>
                <a:srgbClr val="2a6099"/>
              </a:solidFill>
              <a:effectLst/>
              <a:uFillTx/>
              <a:latin typeface="Segoe UI"/>
              <a:ea typeface="Microsoft YaHei"/>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and agentic systems.  Let’s build, learn, and future-proof — together </a:t>
            </a:r>
            <a:endParaRPr b="1" lang="en-IN" sz="2800" strike="noStrike" u="none">
              <a:solidFill>
                <a:srgbClr val="2a6099"/>
              </a:solidFill>
              <a:effectLst/>
              <a:uFillTx/>
              <a:latin typeface="Segoe UI"/>
              <a:ea typeface="Microsoft YaHei"/>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a:t>
            </a:r>
            <a:endParaRPr b="1" lang="en-IN" sz="2800" strike="noStrike" u="none">
              <a:solidFill>
                <a:srgbClr val="2a6099"/>
              </a:solidFill>
              <a:effectLst/>
              <a:uFillTx/>
              <a:latin typeface="Segoe UI"/>
              <a:ea typeface="Microsoft YaHe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189" name="TextBox 61"/>
          <p:cNvSpPr/>
          <p:nvPr/>
        </p:nvSpPr>
        <p:spPr>
          <a:xfrm>
            <a:off x="2818440" y="2494440"/>
            <a:ext cx="8819280" cy="1842480"/>
          </a:xfrm>
          <a:prstGeom prst="rect">
            <a:avLst/>
          </a:prstGeom>
          <a:noFill/>
          <a:ln w="0">
            <a:noFill/>
          </a:ln>
        </p:spPr>
        <p:style>
          <a:lnRef idx="0"/>
          <a:fillRef idx="0"/>
          <a:effectRef idx="0"/>
          <a:fontRef idx="minor"/>
        </p:style>
        <p:txBody>
          <a:bodyPr lIns="0" rIns="0" tIns="0" bIns="0" anchor="t">
            <a:spAutoFit/>
          </a:bodyPr>
          <a:p>
            <a:pPr defTabSz="914400">
              <a:lnSpc>
                <a:spcPts val="14511"/>
              </a:lnSpc>
              <a:tabLst>
                <a:tab algn="l" pos="0"/>
              </a:tabLst>
            </a:pPr>
            <a:r>
              <a:rPr b="1" lang="en-US" sz="10370" strike="noStrike" u="none">
                <a:solidFill>
                  <a:srgbClr val="051d40"/>
                </a:solidFill>
                <a:effectLst/>
                <a:uFillTx/>
                <a:latin typeface="Montserrat Bold"/>
                <a:ea typeface="Montserrat Bold"/>
              </a:rPr>
              <a:t>THANK YOU!</a:t>
            </a:r>
            <a:endParaRPr b="0" lang="en-IN" sz="10370" strike="noStrike" u="none">
              <a:solidFill>
                <a:srgbClr val="000000"/>
              </a:solidFill>
              <a:effectLst/>
              <a:uFillTx/>
              <a:latin typeface="Arial"/>
            </a:endParaRPr>
          </a:p>
        </p:txBody>
      </p:sp>
      <p:sp>
        <p:nvSpPr>
          <p:cNvPr id="190" name="Freeform 71"/>
          <p:cNvSpPr/>
          <p:nvPr/>
        </p:nvSpPr>
        <p:spPr>
          <a:xfrm>
            <a:off x="5736960" y="5778000"/>
            <a:ext cx="398880" cy="398880"/>
          </a:xfrm>
          <a:custGeom>
            <a:avLst/>
            <a:gdLst>
              <a:gd name="textAreaLeft" fmla="*/ 0 w 398880"/>
              <a:gd name="textAreaRight" fmla="*/ 399240 w 398880"/>
              <a:gd name="textAreaTop" fmla="*/ 0 h 398880"/>
              <a:gd name="textAreaBottom" fmla="*/ 399240 h 398880"/>
            </a:gdLst>
            <a:ahLst/>
            <a:cxnLst/>
            <a:rect l="textAreaLeft" t="textAreaTop" r="textAreaRight" b="textAreaBottom"/>
            <a:pathLst>
              <a:path w="399176" h="399176">
                <a:moveTo>
                  <a:pt x="0" y="0"/>
                </a:moveTo>
                <a:lnTo>
                  <a:pt x="399175" y="0"/>
                </a:lnTo>
                <a:lnTo>
                  <a:pt x="399175" y="399175"/>
                </a:lnTo>
                <a:lnTo>
                  <a:pt x="0" y="39917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191" name="Freeform 72"/>
          <p:cNvSpPr/>
          <p:nvPr/>
        </p:nvSpPr>
        <p:spPr>
          <a:xfrm>
            <a:off x="5736960" y="6338520"/>
            <a:ext cx="398880" cy="398880"/>
          </a:xfrm>
          <a:custGeom>
            <a:avLst/>
            <a:gdLst>
              <a:gd name="textAreaLeft" fmla="*/ 0 w 398880"/>
              <a:gd name="textAreaRight" fmla="*/ 399240 w 398880"/>
              <a:gd name="textAreaTop" fmla="*/ 0 h 398880"/>
              <a:gd name="textAreaBottom" fmla="*/ 399240 h 39888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192" name="Freeform 73"/>
          <p:cNvSpPr/>
          <p:nvPr/>
        </p:nvSpPr>
        <p:spPr>
          <a:xfrm>
            <a:off x="5736960" y="6906960"/>
            <a:ext cx="398880" cy="398880"/>
          </a:xfrm>
          <a:custGeom>
            <a:avLst/>
            <a:gdLst>
              <a:gd name="textAreaLeft" fmla="*/ 0 w 398880"/>
              <a:gd name="textAreaRight" fmla="*/ 399240 w 398880"/>
              <a:gd name="textAreaTop" fmla="*/ 0 h 398880"/>
              <a:gd name="textAreaBottom" fmla="*/ 399240 h 39888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193" name="TextBox 62"/>
          <p:cNvSpPr/>
          <p:nvPr/>
        </p:nvSpPr>
        <p:spPr>
          <a:xfrm>
            <a:off x="5736960" y="4723200"/>
            <a:ext cx="5063040" cy="514800"/>
          </a:xfrm>
          <a:prstGeom prst="rect">
            <a:avLst/>
          </a:prstGeom>
          <a:noFill/>
          <a:ln w="0">
            <a:noFill/>
          </a:ln>
        </p:spPr>
        <p:style>
          <a:lnRef idx="0"/>
          <a:fillRef idx="0"/>
          <a:effectRef idx="0"/>
          <a:fontRef idx="minor"/>
        </p:style>
        <p:txBody>
          <a:bodyPr lIns="0" rIns="0" tIns="0" bIns="0" anchor="t">
            <a:spAutoFit/>
          </a:bodyPr>
          <a:p>
            <a:pPr defTabSz="914400">
              <a:lnSpc>
                <a:spcPts val="4051"/>
              </a:lnSpc>
              <a:tabLst>
                <a:tab algn="l" pos="0"/>
              </a:tabLst>
            </a:pPr>
            <a:r>
              <a:rPr b="1" lang="en-US" sz="2890" spc="-57" strike="noStrike" u="none">
                <a:solidFill>
                  <a:srgbClr val="145da0"/>
                </a:solidFill>
                <a:effectLst/>
                <a:uFillTx/>
                <a:latin typeface="Poppins Bold"/>
                <a:ea typeface="Poppins Bold"/>
              </a:rPr>
              <a:t>Satya Prakash Nigam</a:t>
            </a:r>
            <a:endParaRPr b="0" lang="en-IN" sz="2890" strike="noStrike" u="none">
              <a:solidFill>
                <a:srgbClr val="000000"/>
              </a:solidFill>
              <a:effectLst/>
              <a:uFillTx/>
              <a:latin typeface="Arial"/>
            </a:endParaRPr>
          </a:p>
        </p:txBody>
      </p:sp>
      <p:sp>
        <p:nvSpPr>
          <p:cNvPr id="194" name="TextBox 63"/>
          <p:cNvSpPr/>
          <p:nvPr/>
        </p:nvSpPr>
        <p:spPr>
          <a:xfrm>
            <a:off x="5763240" y="5249880"/>
            <a:ext cx="5756760" cy="339840"/>
          </a:xfrm>
          <a:prstGeom prst="rect">
            <a:avLst/>
          </a:prstGeom>
          <a:noFill/>
          <a:ln w="0">
            <a:noFill/>
          </a:ln>
        </p:spPr>
        <p:style>
          <a:lnRef idx="0"/>
          <a:fillRef idx="0"/>
          <a:effectRef idx="0"/>
          <a:fontRef idx="minor"/>
        </p:style>
        <p:txBody>
          <a:bodyPr lIns="0" rIns="0" tIns="0" bIns="0" anchor="t">
            <a:spAutoFit/>
          </a:bodyPr>
          <a:p>
            <a:pPr defTabSz="914400">
              <a:lnSpc>
                <a:spcPts val="2673"/>
              </a:lnSpc>
              <a:tabLst>
                <a:tab algn="l" pos="0"/>
              </a:tabLst>
            </a:pPr>
            <a:r>
              <a:rPr b="0" lang="en-US" sz="1800" spc="-37" strike="noStrike" u="none">
                <a:solidFill>
                  <a:srgbClr val="145da0"/>
                </a:solidFill>
                <a:effectLst/>
                <a:uFillTx/>
                <a:latin typeface="Poppins"/>
                <a:ea typeface="Poppins"/>
              </a:rPr>
              <a:t>AI Consultant, Fractional CTO, and Platform Architect</a:t>
            </a:r>
            <a:endParaRPr b="0" lang="en-IN" sz="1800" strike="noStrike" u="none">
              <a:solidFill>
                <a:srgbClr val="000000"/>
              </a:solidFill>
              <a:effectLst/>
              <a:uFillTx/>
              <a:latin typeface="Arial"/>
            </a:endParaRPr>
          </a:p>
        </p:txBody>
      </p:sp>
      <p:sp>
        <p:nvSpPr>
          <p:cNvPr id="195" name="TextBox 64"/>
          <p:cNvSpPr/>
          <p:nvPr/>
        </p:nvSpPr>
        <p:spPr>
          <a:xfrm>
            <a:off x="6273360" y="6281640"/>
            <a:ext cx="3787560" cy="32220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www.aialchemyhub.in</a:t>
            </a:r>
            <a:endParaRPr b="0" lang="en-IN" sz="1810" strike="noStrike" u="none">
              <a:solidFill>
                <a:srgbClr val="000000"/>
              </a:solidFill>
              <a:effectLst/>
              <a:uFillTx/>
              <a:latin typeface="Arial"/>
            </a:endParaRPr>
          </a:p>
        </p:txBody>
      </p:sp>
      <p:sp>
        <p:nvSpPr>
          <p:cNvPr id="196" name="TextBox 65"/>
          <p:cNvSpPr/>
          <p:nvPr/>
        </p:nvSpPr>
        <p:spPr>
          <a:xfrm>
            <a:off x="6273360" y="6905160"/>
            <a:ext cx="3787560" cy="32220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github.com/satya25</a:t>
            </a:r>
            <a:endParaRPr b="0" lang="en-IN" sz="1810" strike="noStrike" u="none">
              <a:solidFill>
                <a:srgbClr val="000000"/>
              </a:solidFill>
              <a:effectLst/>
              <a:uFillTx/>
              <a:latin typeface="Arial"/>
            </a:endParaRPr>
          </a:p>
        </p:txBody>
      </p:sp>
      <p:sp>
        <p:nvSpPr>
          <p:cNvPr id="197" name="TextBox 66"/>
          <p:cNvSpPr/>
          <p:nvPr/>
        </p:nvSpPr>
        <p:spPr>
          <a:xfrm>
            <a:off x="6273360" y="5761080"/>
            <a:ext cx="3559320" cy="32220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+91 98451 17764</a:t>
            </a:r>
            <a:endParaRPr b="0" lang="en-IN" sz="1810" strike="noStrike" u="none">
              <a:solidFill>
                <a:srgbClr val="000000"/>
              </a:solidFill>
              <a:effectLst/>
              <a:uFillTx/>
              <a:latin typeface="Arial"/>
            </a:endParaRPr>
          </a:p>
        </p:txBody>
      </p:sp>
      <p:grpSp>
        <p:nvGrpSpPr>
          <p:cNvPr id="198" name="Group 40"/>
          <p:cNvGrpSpPr/>
          <p:nvPr/>
        </p:nvGrpSpPr>
        <p:grpSpPr>
          <a:xfrm>
            <a:off x="12398760" y="-144360"/>
            <a:ext cx="5888880" cy="901440"/>
            <a:chOff x="12398760" y="-144360"/>
            <a:chExt cx="5888880" cy="901440"/>
          </a:xfrm>
        </p:grpSpPr>
        <p:sp>
          <p:nvSpPr>
            <p:cNvPr id="199" name="Freeform 75"/>
            <p:cNvSpPr/>
            <p:nvPr/>
          </p:nvSpPr>
          <p:spPr>
            <a:xfrm>
              <a:off x="12398760" y="360"/>
              <a:ext cx="5888880" cy="756720"/>
            </a:xfrm>
            <a:custGeom>
              <a:avLst/>
              <a:gdLst>
                <a:gd name="textAreaLeft" fmla="*/ 0 w 5888880"/>
                <a:gd name="textAreaRight" fmla="*/ 5889240 w 5888880"/>
                <a:gd name="textAreaTop" fmla="*/ 0 h 756720"/>
                <a:gd name="textAreaBottom" fmla="*/ 757080 h 75672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00" name="TextBox 67"/>
            <p:cNvSpPr/>
            <p:nvPr/>
          </p:nvSpPr>
          <p:spPr>
            <a:xfrm>
              <a:off x="12398760" y="-144360"/>
              <a:ext cx="5888880" cy="90108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grpSp>
        <p:nvGrpSpPr>
          <p:cNvPr id="201" name="Group 41"/>
          <p:cNvGrpSpPr/>
          <p:nvPr/>
        </p:nvGrpSpPr>
        <p:grpSpPr>
          <a:xfrm>
            <a:off x="12398760" y="9385200"/>
            <a:ext cx="5888880" cy="901080"/>
            <a:chOff x="12398760" y="9385200"/>
            <a:chExt cx="5888880" cy="901080"/>
          </a:xfrm>
        </p:grpSpPr>
        <p:sp>
          <p:nvSpPr>
            <p:cNvPr id="202" name="Freeform 76"/>
            <p:cNvSpPr/>
            <p:nvPr/>
          </p:nvSpPr>
          <p:spPr>
            <a:xfrm>
              <a:off x="12398760" y="9529560"/>
              <a:ext cx="5888880" cy="756720"/>
            </a:xfrm>
            <a:custGeom>
              <a:avLst/>
              <a:gdLst>
                <a:gd name="textAreaLeft" fmla="*/ 0 w 5888880"/>
                <a:gd name="textAreaRight" fmla="*/ 5889240 w 5888880"/>
                <a:gd name="textAreaTop" fmla="*/ 0 h 756720"/>
                <a:gd name="textAreaBottom" fmla="*/ 757080 h 75672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03" name="TextBox 68"/>
            <p:cNvSpPr/>
            <p:nvPr/>
          </p:nvSpPr>
          <p:spPr>
            <a:xfrm>
              <a:off x="12398760" y="9385200"/>
              <a:ext cx="5888880" cy="90108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204" name="Freeform 1"/>
          <p:cNvSpPr/>
          <p:nvPr/>
        </p:nvSpPr>
        <p:spPr>
          <a:xfrm>
            <a:off x="1391760" y="1581120"/>
            <a:ext cx="829800" cy="841680"/>
          </a:xfrm>
          <a:custGeom>
            <a:avLst/>
            <a:gdLst>
              <a:gd name="textAreaLeft" fmla="*/ 0 w 829800"/>
              <a:gd name="textAreaRight" fmla="*/ 830160 w 829800"/>
              <a:gd name="textAreaTop" fmla="*/ 0 h 841680"/>
              <a:gd name="textAreaBottom" fmla="*/ 842040 h 841680"/>
            </a:gdLst>
            <a:ahLst/>
            <a:cxnLst/>
            <a:rect l="textAreaLeft" t="textAreaTop" r="textAreaRight" b="textAreaBottom"/>
            <a:pathLst>
              <a:path w="830009" h="842101">
                <a:moveTo>
                  <a:pt x="0" y="0"/>
                </a:moveTo>
                <a:lnTo>
                  <a:pt x="830010" y="0"/>
                </a:lnTo>
                <a:lnTo>
                  <a:pt x="830010" y="842101"/>
                </a:lnTo>
                <a:lnTo>
                  <a:pt x="0" y="842101"/>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05" name="TextBox 3"/>
          <p:cNvSpPr/>
          <p:nvPr/>
        </p:nvSpPr>
        <p:spPr>
          <a:xfrm>
            <a:off x="2536920" y="1673640"/>
            <a:ext cx="3043440" cy="460080"/>
          </a:xfrm>
          <a:prstGeom prst="rect">
            <a:avLst/>
          </a:prstGeom>
          <a:noFill/>
          <a:ln w="0">
            <a:noFill/>
          </a:ln>
        </p:spPr>
        <p:style>
          <a:lnRef idx="0"/>
          <a:fillRef idx="0"/>
          <a:effectRef idx="0"/>
          <a:fontRef idx="minor"/>
        </p:style>
        <p:txBody>
          <a:bodyPr lIns="0" rIns="0" tIns="0" bIns="0" anchor="t">
            <a:spAutoFit/>
          </a:bodyPr>
          <a:p>
            <a:pPr defTabSz="914400">
              <a:lnSpc>
                <a:spcPts val="3620"/>
              </a:lnSpc>
            </a:pPr>
            <a:r>
              <a:rPr b="1" lang="en-US" sz="2590" spc="-51" strike="noStrike" u="none">
                <a:solidFill>
                  <a:srgbClr val="5b98ba"/>
                </a:solidFill>
                <a:effectLst/>
                <a:uFillTx/>
                <a:latin typeface="Poppins Bold"/>
                <a:ea typeface="Poppins Bold"/>
              </a:rPr>
              <a:t>AI ALCHEMY HUB</a:t>
            </a:r>
            <a:endParaRPr b="0" lang="en-IN" sz="2590" strike="noStrike" u="none">
              <a:solidFill>
                <a:srgbClr val="000000"/>
              </a:solidFill>
              <a:effectLst/>
              <a:uFillTx/>
              <a:latin typeface="Arial"/>
            </a:endParaRPr>
          </a:p>
        </p:txBody>
      </p:sp>
      <p:pic>
        <p:nvPicPr>
          <p:cNvPr id="206" name="" descr=""/>
          <p:cNvPicPr/>
          <p:nvPr/>
        </p:nvPicPr>
        <p:blipFill>
          <a:blip r:embed="rId9"/>
          <a:stretch/>
        </p:blipFill>
        <p:spPr>
          <a:xfrm>
            <a:off x="1260000" y="4680000"/>
            <a:ext cx="2682720" cy="3060000"/>
          </a:xfrm>
          <a:prstGeom prst="rect">
            <a:avLst/>
          </a:prstGeom>
          <a:noFill/>
          <a:ln w="0">
            <a:noFill/>
          </a:ln>
        </p:spPr>
      </p:pic>
      <p:pic>
        <p:nvPicPr>
          <p:cNvPr id="207" name="" descr=""/>
          <p:cNvPicPr/>
          <p:nvPr/>
        </p:nvPicPr>
        <p:blipFill>
          <a:blip r:embed="rId10"/>
          <a:stretch/>
        </p:blipFill>
        <p:spPr>
          <a:xfrm>
            <a:off x="12420000" y="360"/>
            <a:ext cx="5940000" cy="1028592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grpSp>
        <p:nvGrpSpPr>
          <p:cNvPr id="208" name="Group 3"/>
          <p:cNvGrpSpPr/>
          <p:nvPr/>
        </p:nvGrpSpPr>
        <p:grpSpPr>
          <a:xfrm>
            <a:off x="1028880" y="3708000"/>
            <a:ext cx="14585760" cy="5233320"/>
            <a:chOff x="1028880" y="3708000"/>
            <a:chExt cx="14585760" cy="5233320"/>
          </a:xfrm>
        </p:grpSpPr>
        <p:sp>
          <p:nvSpPr>
            <p:cNvPr id="209" name="Freeform 4"/>
            <p:cNvSpPr/>
            <p:nvPr/>
          </p:nvSpPr>
          <p:spPr>
            <a:xfrm>
              <a:off x="1028880" y="3852720"/>
              <a:ext cx="14585760" cy="5088600"/>
            </a:xfrm>
            <a:custGeom>
              <a:avLst/>
              <a:gdLst>
                <a:gd name="textAreaLeft" fmla="*/ 0 w 14585760"/>
                <a:gd name="textAreaRight" fmla="*/ 14586120 w 14585760"/>
                <a:gd name="textAreaTop" fmla="*/ 0 h 5088600"/>
                <a:gd name="textAreaBottom" fmla="*/ 5088960 h 5088600"/>
              </a:gdLst>
              <a:ahLst/>
              <a:cxnLst/>
              <a:rect l="textAreaLeft" t="textAreaTop" r="textAreaRight" b="textAreaBottom"/>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10" name="TextBox 5"/>
            <p:cNvSpPr/>
            <p:nvPr/>
          </p:nvSpPr>
          <p:spPr>
            <a:xfrm>
              <a:off x="1028880" y="3708000"/>
              <a:ext cx="14585760" cy="52333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211" name="TextBox 6"/>
          <p:cNvSpPr/>
          <p:nvPr/>
        </p:nvSpPr>
        <p:spPr>
          <a:xfrm>
            <a:off x="1270440" y="894960"/>
            <a:ext cx="9349560" cy="1174680"/>
          </a:xfrm>
          <a:prstGeom prst="rect">
            <a:avLst/>
          </a:prstGeom>
          <a:noFill/>
          <a:ln w="0">
            <a:noFill/>
          </a:ln>
        </p:spPr>
        <p:style>
          <a:lnRef idx="0"/>
          <a:fillRef idx="0"/>
          <a:effectRef idx="0"/>
          <a:fontRef idx="minor"/>
        </p:style>
        <p:txBody>
          <a:bodyPr lIns="0" rIns="0" tIns="0" bIns="0" anchor="t">
            <a:spAutoFit/>
          </a:bodyPr>
          <a:p>
            <a:pPr defTabSz="914400">
              <a:lnSpc>
                <a:spcPts val="9247"/>
              </a:lnSpc>
            </a:pPr>
            <a:r>
              <a:rPr b="1" lang="en-US" sz="6600" strike="noStrike" u="none">
                <a:solidFill>
                  <a:srgbClr val="fdfdfd"/>
                </a:solidFill>
                <a:effectLst/>
                <a:uFillTx/>
                <a:latin typeface="Montserrat Bold"/>
                <a:ea typeface="Montserrat Bold"/>
              </a:rPr>
              <a:t>Backup Slides</a:t>
            </a:r>
            <a:endParaRPr b="0" lang="en-IN" sz="6600" strike="noStrike" u="none">
              <a:solidFill>
                <a:srgbClr val="ffffff"/>
              </a:solidFill>
              <a:effectLst/>
              <a:uFillTx/>
              <a:latin typeface="Arial"/>
            </a:endParaRPr>
          </a:p>
        </p:txBody>
      </p:sp>
      <p:sp>
        <p:nvSpPr>
          <p:cNvPr id="212" name="TextBox 7"/>
          <p:cNvSpPr/>
          <p:nvPr/>
        </p:nvSpPr>
        <p:spPr>
          <a:xfrm>
            <a:off x="1270440" y="2244600"/>
            <a:ext cx="9912960" cy="1233000"/>
          </a:xfrm>
          <a:prstGeom prst="rect">
            <a:avLst/>
          </a:prstGeom>
          <a:noFill/>
          <a:ln w="0">
            <a:noFill/>
          </a:ln>
        </p:spPr>
        <p:style>
          <a:lnRef idx="0"/>
          <a:fillRef idx="0"/>
          <a:effectRef idx="0"/>
          <a:fontRef idx="minor"/>
        </p:style>
        <p:txBody>
          <a:bodyPr lIns="0" rIns="0" tIns="0" bIns="0" anchor="t">
            <a:spAutoFit/>
          </a:bodyPr>
          <a:p>
            <a:pPr defTabSz="914400">
              <a:lnSpc>
                <a:spcPts val="3237"/>
              </a:lnSpc>
            </a:pPr>
            <a:r>
              <a:rPr b="0" lang="en-US" sz="2320" spc="-45" strike="noStrike" u="none">
                <a:solidFill>
                  <a:srgbClr val="fdfdfd"/>
                </a:solidFill>
                <a:effectLst/>
                <a:uFillTx/>
                <a:latin typeface="Poppins"/>
                <a:ea typeface="Poppins"/>
              </a:rPr>
              <a:t>Lorem ipsum dolor sit amet, consectetur adipiscing elit. Nullam laoreet risus fringilla, egestas elit a, consequat augue. Phasellus sollicitudin felis mi, quis egestas ex ornare sed. </a:t>
            </a:r>
            <a:endParaRPr b="0" lang="en-IN" sz="2320" strike="noStrike" u="none">
              <a:solidFill>
                <a:srgbClr val="ffffff"/>
              </a:solidFill>
              <a:effectLst/>
              <a:uFillTx/>
              <a:latin typeface="Arial"/>
            </a:endParaRPr>
          </a:p>
        </p:txBody>
      </p:sp>
      <p:sp>
        <p:nvSpPr>
          <p:cNvPr id="213" name="Freeform 8"/>
          <p:cNvSpPr/>
          <p:nvPr/>
        </p:nvSpPr>
        <p:spPr>
          <a:xfrm>
            <a:off x="7844760" y="4286160"/>
            <a:ext cx="1232280" cy="1232280"/>
          </a:xfrm>
          <a:custGeom>
            <a:avLst/>
            <a:gdLst>
              <a:gd name="textAreaLeft" fmla="*/ 0 w 1232280"/>
              <a:gd name="textAreaRight" fmla="*/ 1232640 w 1232280"/>
              <a:gd name="textAreaTop" fmla="*/ 0 h 1232280"/>
              <a:gd name="textAreaBottom" fmla="*/ 1232640 h 1232280"/>
            </a:gdLst>
            <a:ahLst/>
            <a:cxnLst/>
            <a:rect l="textAreaLeft" t="textAreaTop" r="textAreaRight" b="textAreaBottom"/>
            <a:pathLst>
              <a:path w="1232553" h="1232553">
                <a:moveTo>
                  <a:pt x="0" y="0"/>
                </a:moveTo>
                <a:lnTo>
                  <a:pt x="1232553" y="0"/>
                </a:lnTo>
                <a:lnTo>
                  <a:pt x="1232553" y="1232553"/>
                </a:lnTo>
                <a:lnTo>
                  <a:pt x="0" y="1232553"/>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14" name="Freeform 9"/>
          <p:cNvSpPr/>
          <p:nvPr/>
        </p:nvSpPr>
        <p:spPr>
          <a:xfrm>
            <a:off x="3005280" y="4181400"/>
            <a:ext cx="1076760" cy="1247040"/>
          </a:xfrm>
          <a:custGeom>
            <a:avLst/>
            <a:gdLst>
              <a:gd name="textAreaLeft" fmla="*/ 0 w 1076760"/>
              <a:gd name="textAreaRight" fmla="*/ 1077120 w 1076760"/>
              <a:gd name="textAreaTop" fmla="*/ 0 h 1247040"/>
              <a:gd name="textAreaBottom" fmla="*/ 1247400 h 1247040"/>
            </a:gdLst>
            <a:ahLst/>
            <a:cxnLst/>
            <a:rect l="textAreaLeft" t="textAreaTop" r="textAreaRight" b="textAreaBottom"/>
            <a:pathLst>
              <a:path w="1077227" h="1247315">
                <a:moveTo>
                  <a:pt x="0" y="0"/>
                </a:moveTo>
                <a:lnTo>
                  <a:pt x="1077227" y="0"/>
                </a:lnTo>
                <a:lnTo>
                  <a:pt x="1077227" y="1247315"/>
                </a:lnTo>
                <a:lnTo>
                  <a:pt x="0" y="1247315"/>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15" name="Freeform 10"/>
          <p:cNvSpPr/>
          <p:nvPr/>
        </p:nvSpPr>
        <p:spPr>
          <a:xfrm>
            <a:off x="12335040" y="4376160"/>
            <a:ext cx="1361520" cy="1051920"/>
          </a:xfrm>
          <a:custGeom>
            <a:avLst/>
            <a:gdLst>
              <a:gd name="textAreaLeft" fmla="*/ 0 w 1361520"/>
              <a:gd name="textAreaRight" fmla="*/ 1361880 w 1361520"/>
              <a:gd name="textAreaTop" fmla="*/ 0 h 1051920"/>
              <a:gd name="textAreaBottom" fmla="*/ 1052280 h 1051920"/>
            </a:gdLst>
            <a:ahLst/>
            <a:cxnLst/>
            <a:rect l="textAreaLeft" t="textAreaTop" r="textAreaRight" b="textAreaBottom"/>
            <a:pathLst>
              <a:path w="1361742" h="1052255">
                <a:moveTo>
                  <a:pt x="0" y="0"/>
                </a:moveTo>
                <a:lnTo>
                  <a:pt x="1361742" y="0"/>
                </a:lnTo>
                <a:lnTo>
                  <a:pt x="1361742" y="1052255"/>
                </a:lnTo>
                <a:lnTo>
                  <a:pt x="0" y="105225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216" name="Group 11"/>
          <p:cNvGrpSpPr/>
          <p:nvPr/>
        </p:nvGrpSpPr>
        <p:grpSpPr>
          <a:xfrm>
            <a:off x="15573600" y="7940160"/>
            <a:ext cx="4692600" cy="4692600"/>
            <a:chOff x="15573600" y="7940160"/>
            <a:chExt cx="4692600" cy="4692600"/>
          </a:xfrm>
        </p:grpSpPr>
        <p:sp>
          <p:nvSpPr>
            <p:cNvPr id="217" name="Freeform 12"/>
            <p:cNvSpPr/>
            <p:nvPr/>
          </p:nvSpPr>
          <p:spPr>
            <a:xfrm>
              <a:off x="15573600" y="7940160"/>
              <a:ext cx="4692600" cy="4692600"/>
            </a:xfrm>
            <a:custGeom>
              <a:avLst/>
              <a:gdLst>
                <a:gd name="textAreaLeft" fmla="*/ 0 w 4692600"/>
                <a:gd name="textAreaRight" fmla="*/ 4692960 w 4692600"/>
                <a:gd name="textAreaTop" fmla="*/ 0 h 4692600"/>
                <a:gd name="textAreaBottom" fmla="*/ 4692960 h 4692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18" name="TextBox 13"/>
            <p:cNvSpPr/>
            <p:nvPr/>
          </p:nvSpPr>
          <p:spPr>
            <a:xfrm>
              <a:off x="16013520" y="8160120"/>
              <a:ext cx="3812760" cy="4032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219" name="TextBox 14"/>
          <p:cNvSpPr/>
          <p:nvPr/>
        </p:nvSpPr>
        <p:spPr>
          <a:xfrm>
            <a:off x="1463040" y="6383880"/>
            <a:ext cx="4161600" cy="2105640"/>
          </a:xfrm>
          <a:prstGeom prst="rect">
            <a:avLst/>
          </a:prstGeom>
          <a:noFill/>
          <a:ln w="0">
            <a:noFill/>
          </a:ln>
        </p:spPr>
        <p:style>
          <a:lnRef idx="0"/>
          <a:fillRef idx="0"/>
          <a:effectRef idx="0"/>
          <a:fontRef idx="minor"/>
        </p:style>
        <p:txBody>
          <a:bodyPr lIns="0" rIns="0" tIns="0" bIns="0" anchor="t">
            <a:spAutoFit/>
          </a:bodyPr>
          <a:p>
            <a:pPr algn="ctr" defTabSz="914400">
              <a:lnSpc>
                <a:spcPts val="2764"/>
              </a:lnSpc>
            </a:pPr>
            <a:r>
              <a:rPr b="0" lang="en-US" sz="1979" spc="-40"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979" strike="noStrike" u="none">
              <a:solidFill>
                <a:srgbClr val="ffffff"/>
              </a:solidFill>
              <a:effectLst/>
              <a:uFillTx/>
              <a:latin typeface="Arial"/>
            </a:endParaRPr>
          </a:p>
        </p:txBody>
      </p:sp>
      <p:sp>
        <p:nvSpPr>
          <p:cNvPr id="220" name="AutoShape 15"/>
          <p:cNvSpPr/>
          <p:nvPr/>
        </p:nvSpPr>
        <p:spPr>
          <a:xfrm>
            <a:off x="593856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221" name="TextBox 16"/>
          <p:cNvSpPr/>
          <p:nvPr/>
        </p:nvSpPr>
        <p:spPr>
          <a:xfrm>
            <a:off x="2369520" y="5756400"/>
            <a:ext cx="234828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01</a:t>
            </a:r>
            <a:endParaRPr b="0" lang="en-IN" sz="2680" strike="noStrike" u="none">
              <a:solidFill>
                <a:srgbClr val="ffffff"/>
              </a:solidFill>
              <a:effectLst/>
              <a:uFillTx/>
              <a:latin typeface="Arial"/>
            </a:endParaRPr>
          </a:p>
        </p:txBody>
      </p:sp>
      <p:sp>
        <p:nvSpPr>
          <p:cNvPr id="222" name="TextBox 17"/>
          <p:cNvSpPr/>
          <p:nvPr/>
        </p:nvSpPr>
        <p:spPr>
          <a:xfrm>
            <a:off x="6299280" y="6408720"/>
            <a:ext cx="4161600" cy="2105640"/>
          </a:xfrm>
          <a:prstGeom prst="rect">
            <a:avLst/>
          </a:prstGeom>
          <a:noFill/>
          <a:ln w="0">
            <a:noFill/>
          </a:ln>
        </p:spPr>
        <p:style>
          <a:lnRef idx="0"/>
          <a:fillRef idx="0"/>
          <a:effectRef idx="0"/>
          <a:fontRef idx="minor"/>
        </p:style>
        <p:txBody>
          <a:bodyPr lIns="0" rIns="0" tIns="0" bIns="0" anchor="t">
            <a:spAutoFit/>
          </a:bodyPr>
          <a:p>
            <a:pPr algn="ctr" defTabSz="914400">
              <a:lnSpc>
                <a:spcPts val="2764"/>
              </a:lnSpc>
            </a:pPr>
            <a:r>
              <a:rPr b="0" lang="en-US" sz="1979" spc="-40"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979" strike="noStrike" u="none">
              <a:solidFill>
                <a:srgbClr val="ffffff"/>
              </a:solidFill>
              <a:effectLst/>
              <a:uFillTx/>
              <a:latin typeface="Arial"/>
            </a:endParaRPr>
          </a:p>
        </p:txBody>
      </p:sp>
      <p:sp>
        <p:nvSpPr>
          <p:cNvPr id="223" name="TextBox 18"/>
          <p:cNvSpPr/>
          <p:nvPr/>
        </p:nvSpPr>
        <p:spPr>
          <a:xfrm>
            <a:off x="7206120" y="5781240"/>
            <a:ext cx="234828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02</a:t>
            </a:r>
            <a:endParaRPr b="0" lang="en-IN" sz="2680" strike="noStrike" u="none">
              <a:solidFill>
                <a:srgbClr val="ffffff"/>
              </a:solidFill>
              <a:effectLst/>
              <a:uFillTx/>
              <a:latin typeface="Arial"/>
            </a:endParaRPr>
          </a:p>
        </p:txBody>
      </p:sp>
      <p:sp>
        <p:nvSpPr>
          <p:cNvPr id="224" name="TextBox 19"/>
          <p:cNvSpPr/>
          <p:nvPr/>
        </p:nvSpPr>
        <p:spPr>
          <a:xfrm>
            <a:off x="10956960" y="6408720"/>
            <a:ext cx="4161600" cy="2105640"/>
          </a:xfrm>
          <a:prstGeom prst="rect">
            <a:avLst/>
          </a:prstGeom>
          <a:noFill/>
          <a:ln w="0">
            <a:noFill/>
          </a:ln>
        </p:spPr>
        <p:style>
          <a:lnRef idx="0"/>
          <a:fillRef idx="0"/>
          <a:effectRef idx="0"/>
          <a:fontRef idx="minor"/>
        </p:style>
        <p:txBody>
          <a:bodyPr lIns="0" rIns="0" tIns="0" bIns="0" anchor="t">
            <a:spAutoFit/>
          </a:bodyPr>
          <a:p>
            <a:pPr algn="ctr" defTabSz="914400">
              <a:lnSpc>
                <a:spcPts val="2764"/>
              </a:lnSpc>
            </a:pPr>
            <a:r>
              <a:rPr b="0" lang="en-US" sz="1979" spc="-40"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979" strike="noStrike" u="none">
              <a:solidFill>
                <a:srgbClr val="ffffff"/>
              </a:solidFill>
              <a:effectLst/>
              <a:uFillTx/>
              <a:latin typeface="Arial"/>
            </a:endParaRPr>
          </a:p>
        </p:txBody>
      </p:sp>
      <p:sp>
        <p:nvSpPr>
          <p:cNvPr id="225" name="TextBox 20"/>
          <p:cNvSpPr/>
          <p:nvPr/>
        </p:nvSpPr>
        <p:spPr>
          <a:xfrm>
            <a:off x="11863800" y="5781240"/>
            <a:ext cx="234828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03</a:t>
            </a:r>
            <a:endParaRPr b="0" lang="en-IN" sz="2680" strike="noStrike" u="none">
              <a:solidFill>
                <a:srgbClr val="ffffff"/>
              </a:solidFill>
              <a:effectLst/>
              <a:uFillTx/>
              <a:latin typeface="Arial"/>
            </a:endParaRPr>
          </a:p>
        </p:txBody>
      </p:sp>
      <p:sp>
        <p:nvSpPr>
          <p:cNvPr id="226" name="AutoShape 21"/>
          <p:cNvSpPr/>
          <p:nvPr/>
        </p:nvSpPr>
        <p:spPr>
          <a:xfrm>
            <a:off x="1070604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27" name="Group 2"/>
          <p:cNvGrpSpPr/>
          <p:nvPr/>
        </p:nvGrpSpPr>
        <p:grpSpPr>
          <a:xfrm>
            <a:off x="-6656400" y="-2445480"/>
            <a:ext cx="15178320" cy="15178320"/>
            <a:chOff x="-6656400" y="-2445480"/>
            <a:chExt cx="15178320" cy="15178320"/>
          </a:xfrm>
        </p:grpSpPr>
        <p:sp>
          <p:nvSpPr>
            <p:cNvPr id="228" name="Freeform 3"/>
            <p:cNvSpPr/>
            <p:nvPr/>
          </p:nvSpPr>
          <p:spPr>
            <a:xfrm>
              <a:off x="-6656400" y="-2445480"/>
              <a:ext cx="15178320" cy="15178320"/>
            </a:xfrm>
            <a:custGeom>
              <a:avLst/>
              <a:gdLst>
                <a:gd name="textAreaLeft" fmla="*/ 0 w 15178320"/>
                <a:gd name="textAreaRight" fmla="*/ 15178680 w 15178320"/>
                <a:gd name="textAreaTop" fmla="*/ 0 h 15178320"/>
                <a:gd name="textAreaBottom" fmla="*/ 15178680 h 151783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381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29" name="TextBox 4"/>
            <p:cNvSpPr/>
            <p:nvPr/>
          </p:nvSpPr>
          <p:spPr>
            <a:xfrm>
              <a:off x="-5233320" y="-1734120"/>
              <a:ext cx="12332520" cy="130438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230" name="Group 5"/>
          <p:cNvGrpSpPr/>
          <p:nvPr/>
        </p:nvGrpSpPr>
        <p:grpSpPr>
          <a:xfrm>
            <a:off x="-6007680" y="-1797120"/>
            <a:ext cx="13881600" cy="13881600"/>
            <a:chOff x="-6007680" y="-1797120"/>
            <a:chExt cx="13881600" cy="13881600"/>
          </a:xfrm>
        </p:grpSpPr>
        <p:sp>
          <p:nvSpPr>
            <p:cNvPr id="231" name="Freeform 6"/>
            <p:cNvSpPr/>
            <p:nvPr/>
          </p:nvSpPr>
          <p:spPr>
            <a:xfrm>
              <a:off x="-6007680" y="-1797120"/>
              <a:ext cx="13881600" cy="13881600"/>
            </a:xfrm>
            <a:custGeom>
              <a:avLst/>
              <a:gdLst>
                <a:gd name="textAreaLeft" fmla="*/ 0 w 13881600"/>
                <a:gd name="textAreaRight" fmla="*/ 13881960 w 13881600"/>
                <a:gd name="textAreaTop" fmla="*/ 0 h 13881600"/>
                <a:gd name="textAreaBottom" fmla="*/ 13881960 h 13881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32" name="TextBox 7"/>
            <p:cNvSpPr/>
            <p:nvPr/>
          </p:nvSpPr>
          <p:spPr>
            <a:xfrm>
              <a:off x="-4706280" y="-1146240"/>
              <a:ext cx="11278800" cy="119293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233" name="TextBox 8"/>
          <p:cNvSpPr/>
          <p:nvPr/>
        </p:nvSpPr>
        <p:spPr>
          <a:xfrm>
            <a:off x="1028880" y="3399120"/>
            <a:ext cx="6032880" cy="832680"/>
          </a:xfrm>
          <a:prstGeom prst="rect">
            <a:avLst/>
          </a:prstGeom>
          <a:noFill/>
          <a:ln w="0">
            <a:noFill/>
          </a:ln>
        </p:spPr>
        <p:style>
          <a:lnRef idx="0"/>
          <a:fillRef idx="0"/>
          <a:effectRef idx="0"/>
          <a:fontRef idx="minor"/>
        </p:style>
        <p:txBody>
          <a:bodyPr lIns="0" rIns="0" tIns="0" bIns="0" anchor="t">
            <a:spAutoFit/>
          </a:bodyPr>
          <a:p>
            <a:pPr defTabSz="914400">
              <a:lnSpc>
                <a:spcPts val="6554"/>
              </a:lnSpc>
              <a:tabLst>
                <a:tab algn="l" pos="0"/>
              </a:tabLst>
            </a:pPr>
            <a:r>
              <a:rPr b="1" lang="en-US" sz="4680" strike="noStrike" u="none">
                <a:solidFill>
                  <a:srgbClr val="fdfdfd"/>
                </a:solidFill>
                <a:effectLst/>
                <a:uFillTx/>
                <a:latin typeface="Montserrat Bold"/>
                <a:ea typeface="Montserrat Bold"/>
              </a:rPr>
              <a:t>Marketing Strategy</a:t>
            </a:r>
            <a:endParaRPr b="0" lang="en-IN" sz="4680" strike="noStrike" u="none">
              <a:solidFill>
                <a:srgbClr val="000000"/>
              </a:solidFill>
              <a:effectLst/>
              <a:uFillTx/>
              <a:latin typeface="Arial"/>
            </a:endParaRPr>
          </a:p>
        </p:txBody>
      </p:sp>
      <p:sp>
        <p:nvSpPr>
          <p:cNvPr id="234" name="TextBox 9"/>
          <p:cNvSpPr/>
          <p:nvPr/>
        </p:nvSpPr>
        <p:spPr>
          <a:xfrm>
            <a:off x="1028880" y="4420800"/>
            <a:ext cx="5885640" cy="2378160"/>
          </a:xfrm>
          <a:prstGeom prst="rect">
            <a:avLst/>
          </a:prstGeom>
          <a:noFill/>
          <a:ln w="0">
            <a:noFill/>
          </a:ln>
        </p:spPr>
        <p:style>
          <a:lnRef idx="0"/>
          <a:fillRef idx="0"/>
          <a:effectRef idx="0"/>
          <a:fontRef idx="minor"/>
        </p:style>
        <p:txBody>
          <a:bodyPr lIns="0" rIns="0" tIns="0" bIns="0" anchor="t">
            <a:spAutoFit/>
          </a:bodyPr>
          <a:p>
            <a:pPr defTabSz="914400">
              <a:lnSpc>
                <a:spcPts val="3121"/>
              </a:lnSpc>
            </a:pPr>
            <a:r>
              <a:rPr b="0" lang="en-US" sz="2230" spc="-45" strike="noStrike" u="none">
                <a:solidFill>
                  <a:srgbClr val="fdfdfd"/>
                </a:solidFill>
                <a:effectLst/>
                <a:uFillTx/>
                <a:latin typeface="Poppins"/>
                <a:ea typeface="Poppins"/>
              </a:rPr>
              <a:t>Lorem ipsum dolor sit amet, consectetur adipiscing elit. Nullam laoreet risus fringilla, egestas elit a, consequat risus augue. Phasellus sollicitudin felis mi, risus quis egestas ex ornare sed quis adipiscing consectetur laoreet. </a:t>
            </a:r>
            <a:endParaRPr b="0" lang="en-IN" sz="2230" strike="noStrike" u="none">
              <a:solidFill>
                <a:srgbClr val="000000"/>
              </a:solidFill>
              <a:effectLst/>
              <a:uFillTx/>
              <a:latin typeface="Arial"/>
            </a:endParaRPr>
          </a:p>
        </p:txBody>
      </p:sp>
      <p:sp>
        <p:nvSpPr>
          <p:cNvPr id="235" name="Freeform 10"/>
          <p:cNvSpPr/>
          <p:nvPr/>
        </p:nvSpPr>
        <p:spPr>
          <a:xfrm>
            <a:off x="8618040" y="1767600"/>
            <a:ext cx="1423800" cy="1423800"/>
          </a:xfrm>
          <a:custGeom>
            <a:avLst/>
            <a:gdLst>
              <a:gd name="textAreaLeft" fmla="*/ 0 w 1423800"/>
              <a:gd name="textAreaRight" fmla="*/ 1424160 w 1423800"/>
              <a:gd name="textAreaTop" fmla="*/ 0 h 1423800"/>
              <a:gd name="textAreaBottom" fmla="*/ 1424160 h 1423800"/>
            </a:gdLst>
            <a:ahLst/>
            <a:cxnLst/>
            <a:rect l="textAreaLeft" t="textAreaTop" r="textAreaRight" b="textAreaBottom"/>
            <a:pathLst>
              <a:path w="1424256" h="1424256">
                <a:moveTo>
                  <a:pt x="0" y="0"/>
                </a:moveTo>
                <a:lnTo>
                  <a:pt x="1424255" y="0"/>
                </a:lnTo>
                <a:lnTo>
                  <a:pt x="1424255" y="1424256"/>
                </a:lnTo>
                <a:lnTo>
                  <a:pt x="0" y="1424256"/>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36" name="TextBox 11"/>
          <p:cNvSpPr/>
          <p:nvPr/>
        </p:nvSpPr>
        <p:spPr>
          <a:xfrm>
            <a:off x="10162440" y="1825200"/>
            <a:ext cx="576792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37" name="TextBox 12"/>
          <p:cNvSpPr/>
          <p:nvPr/>
        </p:nvSpPr>
        <p:spPr>
          <a:xfrm>
            <a:off x="8763120" y="2040840"/>
            <a:ext cx="113364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01</a:t>
            </a:r>
            <a:endParaRPr b="0" lang="en-IN" sz="4780" strike="noStrike" u="none">
              <a:solidFill>
                <a:srgbClr val="000000"/>
              </a:solidFill>
              <a:effectLst/>
              <a:uFillTx/>
              <a:latin typeface="Arial"/>
            </a:endParaRPr>
          </a:p>
        </p:txBody>
      </p:sp>
      <p:sp>
        <p:nvSpPr>
          <p:cNvPr id="238" name="Freeform 13"/>
          <p:cNvSpPr/>
          <p:nvPr/>
        </p:nvSpPr>
        <p:spPr>
          <a:xfrm>
            <a:off x="9144000" y="3540960"/>
            <a:ext cx="1423800" cy="1423800"/>
          </a:xfrm>
          <a:custGeom>
            <a:avLst/>
            <a:gdLst>
              <a:gd name="textAreaLeft" fmla="*/ 0 w 1423800"/>
              <a:gd name="textAreaRight" fmla="*/ 1424160 w 1423800"/>
              <a:gd name="textAreaTop" fmla="*/ 0 h 1423800"/>
              <a:gd name="textAreaBottom" fmla="*/ 1424160 h 1423800"/>
            </a:gdLst>
            <a:ahLst/>
            <a:cxnLst/>
            <a:rect l="textAreaLeft" t="textAreaTop" r="textAreaRight" b="textAreaBottom"/>
            <a:pathLst>
              <a:path w="1424256" h="1424256">
                <a:moveTo>
                  <a:pt x="0" y="0"/>
                </a:moveTo>
                <a:lnTo>
                  <a:pt x="1424256" y="0"/>
                </a:lnTo>
                <a:lnTo>
                  <a:pt x="1424256" y="1424256"/>
                </a:lnTo>
                <a:lnTo>
                  <a:pt x="0" y="1424256"/>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39" name="TextBox 14"/>
          <p:cNvSpPr/>
          <p:nvPr/>
        </p:nvSpPr>
        <p:spPr>
          <a:xfrm>
            <a:off x="10688400" y="3598560"/>
            <a:ext cx="576792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40" name="TextBox 15"/>
          <p:cNvSpPr/>
          <p:nvPr/>
        </p:nvSpPr>
        <p:spPr>
          <a:xfrm>
            <a:off x="9289080" y="3814200"/>
            <a:ext cx="113364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02</a:t>
            </a:r>
            <a:endParaRPr b="0" lang="en-IN" sz="4780" strike="noStrike" u="none">
              <a:solidFill>
                <a:srgbClr val="000000"/>
              </a:solidFill>
              <a:effectLst/>
              <a:uFillTx/>
              <a:latin typeface="Arial"/>
            </a:endParaRPr>
          </a:p>
        </p:txBody>
      </p:sp>
      <p:sp>
        <p:nvSpPr>
          <p:cNvPr id="241" name="Freeform 16"/>
          <p:cNvSpPr/>
          <p:nvPr/>
        </p:nvSpPr>
        <p:spPr>
          <a:xfrm>
            <a:off x="9144000" y="5317560"/>
            <a:ext cx="1423800" cy="1423800"/>
          </a:xfrm>
          <a:custGeom>
            <a:avLst/>
            <a:gdLst>
              <a:gd name="textAreaLeft" fmla="*/ 0 w 1423800"/>
              <a:gd name="textAreaRight" fmla="*/ 1424160 w 1423800"/>
              <a:gd name="textAreaTop" fmla="*/ 0 h 1423800"/>
              <a:gd name="textAreaBottom" fmla="*/ 1424160 h 1423800"/>
            </a:gdLst>
            <a:ahLst/>
            <a:cxnLst/>
            <a:rect l="textAreaLeft" t="textAreaTop" r="textAreaRight" b="textAreaBottom"/>
            <a:pathLst>
              <a:path w="1424256" h="1424256">
                <a:moveTo>
                  <a:pt x="0" y="0"/>
                </a:moveTo>
                <a:lnTo>
                  <a:pt x="1424256" y="0"/>
                </a:lnTo>
                <a:lnTo>
                  <a:pt x="1424256" y="1424256"/>
                </a:lnTo>
                <a:lnTo>
                  <a:pt x="0" y="142425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42" name="TextBox 17"/>
          <p:cNvSpPr/>
          <p:nvPr/>
        </p:nvSpPr>
        <p:spPr>
          <a:xfrm>
            <a:off x="10688400" y="5375520"/>
            <a:ext cx="576792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43" name="TextBox 18"/>
          <p:cNvSpPr/>
          <p:nvPr/>
        </p:nvSpPr>
        <p:spPr>
          <a:xfrm>
            <a:off x="9289080" y="5590800"/>
            <a:ext cx="113364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03</a:t>
            </a:r>
            <a:endParaRPr b="0" lang="en-IN" sz="4780" strike="noStrike" u="none">
              <a:solidFill>
                <a:srgbClr val="000000"/>
              </a:solidFill>
              <a:effectLst/>
              <a:uFillTx/>
              <a:latin typeface="Arial"/>
            </a:endParaRPr>
          </a:p>
        </p:txBody>
      </p:sp>
      <p:sp>
        <p:nvSpPr>
          <p:cNvPr id="244" name="Freeform 19"/>
          <p:cNvSpPr/>
          <p:nvPr/>
        </p:nvSpPr>
        <p:spPr>
          <a:xfrm>
            <a:off x="8618040" y="7094520"/>
            <a:ext cx="1423800" cy="1423800"/>
          </a:xfrm>
          <a:custGeom>
            <a:avLst/>
            <a:gdLst>
              <a:gd name="textAreaLeft" fmla="*/ 0 w 1423800"/>
              <a:gd name="textAreaRight" fmla="*/ 1424160 w 1423800"/>
              <a:gd name="textAreaTop" fmla="*/ 0 h 1423800"/>
              <a:gd name="textAreaBottom" fmla="*/ 1424160 h 1423800"/>
            </a:gdLst>
            <a:ahLst/>
            <a:cxnLst/>
            <a:rect l="textAreaLeft" t="textAreaTop" r="textAreaRight" b="textAreaBottom"/>
            <a:pathLst>
              <a:path w="1424256" h="1424256">
                <a:moveTo>
                  <a:pt x="0" y="0"/>
                </a:moveTo>
                <a:lnTo>
                  <a:pt x="1424255" y="0"/>
                </a:lnTo>
                <a:lnTo>
                  <a:pt x="1424255" y="1424256"/>
                </a:lnTo>
                <a:lnTo>
                  <a:pt x="0" y="1424256"/>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45" name="TextBox 20"/>
          <p:cNvSpPr/>
          <p:nvPr/>
        </p:nvSpPr>
        <p:spPr>
          <a:xfrm>
            <a:off x="10162440" y="7152120"/>
            <a:ext cx="576792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46" name="TextBox 21"/>
          <p:cNvSpPr/>
          <p:nvPr/>
        </p:nvSpPr>
        <p:spPr>
          <a:xfrm>
            <a:off x="8763120" y="7367760"/>
            <a:ext cx="113364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04</a:t>
            </a:r>
            <a:endParaRPr b="0" lang="en-IN" sz="4780" strike="noStrike" u="none">
              <a:solidFill>
                <a:srgbClr val="000000"/>
              </a:solidFill>
              <a:effectLst/>
              <a:uFillTx/>
              <a:latin typeface="Arial"/>
            </a:endParaRPr>
          </a:p>
        </p:txBody>
      </p:sp>
      <p:grpSp>
        <p:nvGrpSpPr>
          <p:cNvPr id="247" name="Group 22"/>
          <p:cNvGrpSpPr/>
          <p:nvPr/>
        </p:nvGrpSpPr>
        <p:grpSpPr>
          <a:xfrm>
            <a:off x="7905600" y="2655720"/>
            <a:ext cx="373320" cy="373320"/>
            <a:chOff x="7905600" y="2655720"/>
            <a:chExt cx="373320" cy="373320"/>
          </a:xfrm>
        </p:grpSpPr>
        <p:sp>
          <p:nvSpPr>
            <p:cNvPr id="248" name="Freeform 23"/>
            <p:cNvSpPr/>
            <p:nvPr/>
          </p:nvSpPr>
          <p:spPr>
            <a:xfrm>
              <a:off x="7905600" y="2655720"/>
              <a:ext cx="373320" cy="373320"/>
            </a:xfrm>
            <a:custGeom>
              <a:avLst/>
              <a:gdLst>
                <a:gd name="textAreaLeft" fmla="*/ 0 w 373320"/>
                <a:gd name="textAreaRight" fmla="*/ 373680 w 373320"/>
                <a:gd name="textAreaTop" fmla="*/ 0 h 373320"/>
                <a:gd name="textAreaBottom" fmla="*/ 373680 h 3733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49" name="TextBox 24"/>
            <p:cNvSpPr/>
            <p:nvPr/>
          </p:nvSpPr>
          <p:spPr>
            <a:xfrm>
              <a:off x="7940520" y="2668680"/>
              <a:ext cx="303120" cy="32508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grpSp>
        <p:nvGrpSpPr>
          <p:cNvPr id="250" name="Group 25"/>
          <p:cNvGrpSpPr/>
          <p:nvPr/>
        </p:nvGrpSpPr>
        <p:grpSpPr>
          <a:xfrm>
            <a:off x="8315280" y="4179960"/>
            <a:ext cx="373320" cy="373320"/>
            <a:chOff x="8315280" y="4179960"/>
            <a:chExt cx="373320" cy="373320"/>
          </a:xfrm>
        </p:grpSpPr>
        <p:sp>
          <p:nvSpPr>
            <p:cNvPr id="251" name="Freeform 26"/>
            <p:cNvSpPr/>
            <p:nvPr/>
          </p:nvSpPr>
          <p:spPr>
            <a:xfrm>
              <a:off x="8315280" y="4179960"/>
              <a:ext cx="373320" cy="373320"/>
            </a:xfrm>
            <a:custGeom>
              <a:avLst/>
              <a:gdLst>
                <a:gd name="textAreaLeft" fmla="*/ 0 w 373320"/>
                <a:gd name="textAreaRight" fmla="*/ 373680 w 373320"/>
                <a:gd name="textAreaTop" fmla="*/ 0 h 373320"/>
                <a:gd name="textAreaBottom" fmla="*/ 373680 h 3733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52" name="TextBox 27"/>
            <p:cNvSpPr/>
            <p:nvPr/>
          </p:nvSpPr>
          <p:spPr>
            <a:xfrm>
              <a:off x="8350200" y="4193280"/>
              <a:ext cx="303120" cy="32508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grpSp>
        <p:nvGrpSpPr>
          <p:cNvPr id="253" name="Group 28"/>
          <p:cNvGrpSpPr/>
          <p:nvPr/>
        </p:nvGrpSpPr>
        <p:grpSpPr>
          <a:xfrm>
            <a:off x="7944120" y="7402320"/>
            <a:ext cx="373320" cy="373320"/>
            <a:chOff x="7944120" y="7402320"/>
            <a:chExt cx="373320" cy="373320"/>
          </a:xfrm>
        </p:grpSpPr>
        <p:sp>
          <p:nvSpPr>
            <p:cNvPr id="254" name="Freeform 29"/>
            <p:cNvSpPr/>
            <p:nvPr/>
          </p:nvSpPr>
          <p:spPr>
            <a:xfrm>
              <a:off x="7944120" y="7402320"/>
              <a:ext cx="373320" cy="373320"/>
            </a:xfrm>
            <a:custGeom>
              <a:avLst/>
              <a:gdLst>
                <a:gd name="textAreaLeft" fmla="*/ 0 w 373320"/>
                <a:gd name="textAreaRight" fmla="*/ 373680 w 373320"/>
                <a:gd name="textAreaTop" fmla="*/ 0 h 373320"/>
                <a:gd name="textAreaBottom" fmla="*/ 373680 h 3733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55" name="TextBox 30"/>
            <p:cNvSpPr/>
            <p:nvPr/>
          </p:nvSpPr>
          <p:spPr>
            <a:xfrm>
              <a:off x="7979400" y="7415640"/>
              <a:ext cx="303120" cy="32508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grpSp>
        <p:nvGrpSpPr>
          <p:cNvPr id="256" name="Group 31"/>
          <p:cNvGrpSpPr/>
          <p:nvPr/>
        </p:nvGrpSpPr>
        <p:grpSpPr>
          <a:xfrm>
            <a:off x="8309520" y="5760000"/>
            <a:ext cx="373320" cy="373320"/>
            <a:chOff x="8309520" y="5760000"/>
            <a:chExt cx="373320" cy="373320"/>
          </a:xfrm>
        </p:grpSpPr>
        <p:sp>
          <p:nvSpPr>
            <p:cNvPr id="257" name="Freeform 32"/>
            <p:cNvSpPr/>
            <p:nvPr/>
          </p:nvSpPr>
          <p:spPr>
            <a:xfrm>
              <a:off x="8309520" y="5760000"/>
              <a:ext cx="373320" cy="373320"/>
            </a:xfrm>
            <a:custGeom>
              <a:avLst/>
              <a:gdLst>
                <a:gd name="textAreaLeft" fmla="*/ 0 w 373320"/>
                <a:gd name="textAreaRight" fmla="*/ 373680 w 373320"/>
                <a:gd name="textAreaTop" fmla="*/ 0 h 373320"/>
                <a:gd name="textAreaBottom" fmla="*/ 373680 h 3733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58" name="TextBox 33"/>
            <p:cNvSpPr/>
            <p:nvPr/>
          </p:nvSpPr>
          <p:spPr>
            <a:xfrm>
              <a:off x="8344440" y="5773320"/>
              <a:ext cx="303120" cy="32508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59" name="Group 2"/>
          <p:cNvGrpSpPr/>
          <p:nvPr/>
        </p:nvGrpSpPr>
        <p:grpSpPr>
          <a:xfrm>
            <a:off x="247320" y="105840"/>
            <a:ext cx="17793000" cy="9938160"/>
            <a:chOff x="247320" y="105840"/>
            <a:chExt cx="17793000" cy="9938160"/>
          </a:xfrm>
        </p:grpSpPr>
        <p:sp>
          <p:nvSpPr>
            <p:cNvPr id="260" name="Freeform 3"/>
            <p:cNvSpPr/>
            <p:nvPr/>
          </p:nvSpPr>
          <p:spPr>
            <a:xfrm>
              <a:off x="247320" y="241920"/>
              <a:ext cx="17793000" cy="9802080"/>
            </a:xfrm>
            <a:custGeom>
              <a:avLst/>
              <a:gdLst>
                <a:gd name="textAreaLeft" fmla="*/ 0 w 17793000"/>
                <a:gd name="textAreaRight" fmla="*/ 17793360 w 17793000"/>
                <a:gd name="textAreaTop" fmla="*/ 0 h 9802080"/>
                <a:gd name="textAreaBottom" fmla="*/ 9802440 h 9802080"/>
              </a:gdLst>
              <a:ahLst/>
              <a:cxnLst/>
              <a:rect l="textAreaLeft" t="textAreaTop" r="textAreaRight" b="textAreaBottom"/>
              <a:pathLst>
                <a:path w="4982580" h="2744893">
                  <a:moveTo>
                    <a:pt x="0" y="0"/>
                  </a:moveTo>
                  <a:lnTo>
                    <a:pt x="4982580" y="0"/>
                  </a:lnTo>
                  <a:lnTo>
                    <a:pt x="4982580" y="2744893"/>
                  </a:lnTo>
                  <a:lnTo>
                    <a:pt x="0" y="2744893"/>
                  </a:lnTo>
                  <a:close/>
                </a:path>
              </a:pathLst>
            </a:custGeom>
            <a:noFill/>
            <a:ln cap="sq" w="2286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61" name="TextBox 4"/>
            <p:cNvSpPr/>
            <p:nvPr/>
          </p:nvSpPr>
          <p:spPr>
            <a:xfrm>
              <a:off x="247320" y="105840"/>
              <a:ext cx="17793000" cy="9938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262" name="Freeform 5"/>
          <p:cNvSpPr/>
          <p:nvPr/>
        </p:nvSpPr>
        <p:spPr>
          <a:xfrm>
            <a:off x="2297160" y="8210880"/>
            <a:ext cx="4154040" cy="582120"/>
          </a:xfrm>
          <a:custGeom>
            <a:avLst/>
            <a:gdLst>
              <a:gd name="textAreaLeft" fmla="*/ 0 w 4154040"/>
              <a:gd name="textAreaRight" fmla="*/ 4154400 w 4154040"/>
              <a:gd name="textAreaTop" fmla="*/ 0 h 582120"/>
              <a:gd name="textAreaBottom" fmla="*/ 582480 h 582120"/>
            </a:gdLst>
            <a:ahLst/>
            <a:cxnLst/>
            <a:rect l="textAreaLeft" t="textAreaTop" r="textAreaRight" b="textAreaBottom"/>
            <a:pathLst>
              <a:path w="4154377" h="582587">
                <a:moveTo>
                  <a:pt x="0" y="0"/>
                </a:moveTo>
                <a:lnTo>
                  <a:pt x="4154377" y="0"/>
                </a:lnTo>
                <a:lnTo>
                  <a:pt x="4154377" y="582587"/>
                </a:lnTo>
                <a:lnTo>
                  <a:pt x="0" y="58258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263" name="Group 6"/>
          <p:cNvGrpSpPr/>
          <p:nvPr/>
        </p:nvGrpSpPr>
        <p:grpSpPr>
          <a:xfrm>
            <a:off x="2272680" y="2352960"/>
            <a:ext cx="4203000" cy="6086520"/>
            <a:chOff x="2272680" y="2352960"/>
            <a:chExt cx="4203000" cy="6086520"/>
          </a:xfrm>
        </p:grpSpPr>
        <p:sp>
          <p:nvSpPr>
            <p:cNvPr id="264" name="Freeform 7"/>
            <p:cNvSpPr/>
            <p:nvPr/>
          </p:nvSpPr>
          <p:spPr>
            <a:xfrm>
              <a:off x="2272680" y="2466000"/>
              <a:ext cx="4203000" cy="5973480"/>
            </a:xfrm>
            <a:custGeom>
              <a:avLst/>
              <a:gdLst>
                <a:gd name="textAreaLeft" fmla="*/ 0 w 4203000"/>
                <a:gd name="textAreaRight" fmla="*/ 4203360 w 4203000"/>
                <a:gd name="textAreaTop" fmla="*/ 0 h 5973480"/>
                <a:gd name="textAreaBottom" fmla="*/ 5973840 h 5973480"/>
              </a:gdLst>
              <a:ahLst/>
              <a:cxnLst/>
              <a:rect l="textAreaLeft" t="textAreaTop" r="textAreaRight" b="textAreaBottom"/>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65" name="TextBox 8"/>
            <p:cNvSpPr/>
            <p:nvPr/>
          </p:nvSpPr>
          <p:spPr>
            <a:xfrm>
              <a:off x="2272680" y="2352960"/>
              <a:ext cx="4203000" cy="608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266" name="AutoShape 9"/>
          <p:cNvSpPr/>
          <p:nvPr/>
        </p:nvSpPr>
        <p:spPr>
          <a:xfrm>
            <a:off x="2297160" y="522648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67" name="AutoShape 10"/>
          <p:cNvSpPr/>
          <p:nvPr/>
        </p:nvSpPr>
        <p:spPr>
          <a:xfrm>
            <a:off x="2297160" y="718956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68" name="Freeform 11"/>
          <p:cNvSpPr/>
          <p:nvPr/>
        </p:nvSpPr>
        <p:spPr>
          <a:xfrm>
            <a:off x="7066440" y="8210880"/>
            <a:ext cx="4154040" cy="582120"/>
          </a:xfrm>
          <a:custGeom>
            <a:avLst/>
            <a:gdLst>
              <a:gd name="textAreaLeft" fmla="*/ 0 w 4154040"/>
              <a:gd name="textAreaRight" fmla="*/ 4154400 w 4154040"/>
              <a:gd name="textAreaTop" fmla="*/ 0 h 582120"/>
              <a:gd name="textAreaBottom" fmla="*/ 582480 h 582120"/>
            </a:gdLst>
            <a:ahLst/>
            <a:cxnLst/>
            <a:rect l="textAreaLeft" t="textAreaTop" r="textAreaRight" b="textAreaBottom"/>
            <a:pathLst>
              <a:path w="4154377" h="582587">
                <a:moveTo>
                  <a:pt x="0" y="0"/>
                </a:moveTo>
                <a:lnTo>
                  <a:pt x="4154377" y="0"/>
                </a:lnTo>
                <a:lnTo>
                  <a:pt x="4154377" y="582587"/>
                </a:lnTo>
                <a:lnTo>
                  <a:pt x="0" y="58258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269" name="Group 12"/>
          <p:cNvGrpSpPr/>
          <p:nvPr/>
        </p:nvGrpSpPr>
        <p:grpSpPr>
          <a:xfrm>
            <a:off x="7041600" y="2352960"/>
            <a:ext cx="4203000" cy="6086520"/>
            <a:chOff x="7041600" y="2352960"/>
            <a:chExt cx="4203000" cy="6086520"/>
          </a:xfrm>
        </p:grpSpPr>
        <p:sp>
          <p:nvSpPr>
            <p:cNvPr id="270" name="Freeform 13"/>
            <p:cNvSpPr/>
            <p:nvPr/>
          </p:nvSpPr>
          <p:spPr>
            <a:xfrm>
              <a:off x="7041600" y="2466000"/>
              <a:ext cx="4203000" cy="5973480"/>
            </a:xfrm>
            <a:custGeom>
              <a:avLst/>
              <a:gdLst>
                <a:gd name="textAreaLeft" fmla="*/ 0 w 4203000"/>
                <a:gd name="textAreaRight" fmla="*/ 4203360 w 4203000"/>
                <a:gd name="textAreaTop" fmla="*/ 0 h 5973480"/>
                <a:gd name="textAreaBottom" fmla="*/ 5973840 h 5973480"/>
              </a:gdLst>
              <a:ahLst/>
              <a:cxnLst/>
              <a:rect l="textAreaLeft" t="textAreaTop" r="textAreaRight" b="textAreaBottom"/>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71" name="TextBox 14"/>
            <p:cNvSpPr/>
            <p:nvPr/>
          </p:nvSpPr>
          <p:spPr>
            <a:xfrm>
              <a:off x="7041600" y="2352960"/>
              <a:ext cx="4203000" cy="608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272" name="AutoShape 15"/>
          <p:cNvSpPr/>
          <p:nvPr/>
        </p:nvSpPr>
        <p:spPr>
          <a:xfrm>
            <a:off x="7066440" y="522648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73" name="AutoShape 16"/>
          <p:cNvSpPr/>
          <p:nvPr/>
        </p:nvSpPr>
        <p:spPr>
          <a:xfrm>
            <a:off x="7066440" y="718956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74" name="Freeform 17"/>
          <p:cNvSpPr/>
          <p:nvPr/>
        </p:nvSpPr>
        <p:spPr>
          <a:xfrm>
            <a:off x="11836800" y="8210880"/>
            <a:ext cx="4154040" cy="582120"/>
          </a:xfrm>
          <a:custGeom>
            <a:avLst/>
            <a:gdLst>
              <a:gd name="textAreaLeft" fmla="*/ 0 w 4154040"/>
              <a:gd name="textAreaRight" fmla="*/ 4154400 w 4154040"/>
              <a:gd name="textAreaTop" fmla="*/ 0 h 582120"/>
              <a:gd name="textAreaBottom" fmla="*/ 582480 h 582120"/>
            </a:gdLst>
            <a:ahLst/>
            <a:cxnLst/>
            <a:rect l="textAreaLeft" t="textAreaTop" r="textAreaRight" b="textAreaBottom"/>
            <a:pathLst>
              <a:path w="4154377" h="582587">
                <a:moveTo>
                  <a:pt x="0" y="0"/>
                </a:moveTo>
                <a:lnTo>
                  <a:pt x="4154377" y="0"/>
                </a:lnTo>
                <a:lnTo>
                  <a:pt x="4154377" y="582587"/>
                </a:lnTo>
                <a:lnTo>
                  <a:pt x="0" y="58258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275" name="Group 18"/>
          <p:cNvGrpSpPr/>
          <p:nvPr/>
        </p:nvGrpSpPr>
        <p:grpSpPr>
          <a:xfrm>
            <a:off x="11811960" y="2352960"/>
            <a:ext cx="4203000" cy="6086520"/>
            <a:chOff x="11811960" y="2352960"/>
            <a:chExt cx="4203000" cy="6086520"/>
          </a:xfrm>
        </p:grpSpPr>
        <p:sp>
          <p:nvSpPr>
            <p:cNvPr id="276" name="Freeform 19"/>
            <p:cNvSpPr/>
            <p:nvPr/>
          </p:nvSpPr>
          <p:spPr>
            <a:xfrm>
              <a:off x="11811960" y="2466000"/>
              <a:ext cx="4203000" cy="5973480"/>
            </a:xfrm>
            <a:custGeom>
              <a:avLst/>
              <a:gdLst>
                <a:gd name="textAreaLeft" fmla="*/ 0 w 4203000"/>
                <a:gd name="textAreaRight" fmla="*/ 4203360 w 4203000"/>
                <a:gd name="textAreaTop" fmla="*/ 0 h 5973480"/>
                <a:gd name="textAreaBottom" fmla="*/ 5973840 h 5973480"/>
              </a:gdLst>
              <a:ahLst/>
              <a:cxnLst/>
              <a:rect l="textAreaLeft" t="textAreaTop" r="textAreaRight" b="textAreaBottom"/>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77" name="TextBox 20"/>
            <p:cNvSpPr/>
            <p:nvPr/>
          </p:nvSpPr>
          <p:spPr>
            <a:xfrm>
              <a:off x="11811960" y="2352960"/>
              <a:ext cx="4203000" cy="608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278" name="AutoShape 21"/>
          <p:cNvSpPr/>
          <p:nvPr/>
        </p:nvSpPr>
        <p:spPr>
          <a:xfrm>
            <a:off x="11836800" y="522648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79" name="AutoShape 22"/>
          <p:cNvSpPr/>
          <p:nvPr/>
        </p:nvSpPr>
        <p:spPr>
          <a:xfrm>
            <a:off x="11836800" y="718956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280" name="TextBox 23"/>
          <p:cNvSpPr/>
          <p:nvPr/>
        </p:nvSpPr>
        <p:spPr>
          <a:xfrm>
            <a:off x="5201640" y="1303920"/>
            <a:ext cx="7884360" cy="799920"/>
          </a:xfrm>
          <a:prstGeom prst="rect">
            <a:avLst/>
          </a:prstGeom>
          <a:noFill/>
          <a:ln w="0">
            <a:noFill/>
          </a:ln>
        </p:spPr>
        <p:style>
          <a:lnRef idx="0"/>
          <a:fillRef idx="0"/>
          <a:effectRef idx="0"/>
          <a:fontRef idx="minor"/>
        </p:style>
        <p:txBody>
          <a:bodyPr lIns="0" rIns="0" tIns="0" bIns="0" anchor="t">
            <a:spAutoFit/>
          </a:bodyPr>
          <a:p>
            <a:pPr algn="ctr" defTabSz="914400">
              <a:lnSpc>
                <a:spcPts val="6301"/>
              </a:lnSpc>
              <a:tabLst>
                <a:tab algn="l" pos="0"/>
              </a:tabLst>
            </a:pPr>
            <a:r>
              <a:rPr b="1" lang="en-US" sz="4500" strike="noStrike" u="none">
                <a:solidFill>
                  <a:srgbClr val="051d40"/>
                </a:solidFill>
                <a:effectLst/>
                <a:uFillTx/>
                <a:latin typeface="Montserrat Bold"/>
                <a:ea typeface="Montserrat Bold"/>
              </a:rPr>
              <a:t>Our services</a:t>
            </a:r>
            <a:endParaRPr b="0" lang="en-IN" sz="4500" strike="noStrike" u="none">
              <a:solidFill>
                <a:srgbClr val="000000"/>
              </a:solidFill>
              <a:effectLst/>
              <a:uFillTx/>
              <a:latin typeface="Arial"/>
            </a:endParaRPr>
          </a:p>
        </p:txBody>
      </p:sp>
      <p:sp>
        <p:nvSpPr>
          <p:cNvPr id="281" name="TextBox 24"/>
          <p:cNvSpPr/>
          <p:nvPr/>
        </p:nvSpPr>
        <p:spPr>
          <a:xfrm>
            <a:off x="2584800" y="5394600"/>
            <a:ext cx="3578760" cy="1611000"/>
          </a:xfrm>
          <a:prstGeom prst="rect">
            <a:avLst/>
          </a:prstGeom>
          <a:noFill/>
          <a:ln w="0">
            <a:noFill/>
          </a:ln>
        </p:spPr>
        <p:style>
          <a:lnRef idx="0"/>
          <a:fillRef idx="0"/>
          <a:effectRef idx="0"/>
          <a:fontRef idx="minor"/>
        </p:style>
        <p:txBody>
          <a:bodyPr lIns="0" rIns="0" tIns="0" bIns="0" anchor="t">
            <a:spAutoFit/>
          </a:bodyPr>
          <a:p>
            <a:pPr algn="ctr" defTabSz="914400">
              <a:lnSpc>
                <a:spcPts val="2115"/>
              </a:lnSpc>
            </a:pPr>
            <a:r>
              <a:rPr b="0" lang="en-US" sz="1510" spc="-31"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510" strike="noStrike" u="none">
              <a:solidFill>
                <a:srgbClr val="000000"/>
              </a:solidFill>
              <a:effectLst/>
              <a:uFillTx/>
              <a:latin typeface="Arial"/>
            </a:endParaRPr>
          </a:p>
        </p:txBody>
      </p:sp>
      <p:sp>
        <p:nvSpPr>
          <p:cNvPr id="282" name="TextBox 25"/>
          <p:cNvSpPr/>
          <p:nvPr/>
        </p:nvSpPr>
        <p:spPr>
          <a:xfrm>
            <a:off x="2584800" y="4607640"/>
            <a:ext cx="3490560" cy="433080"/>
          </a:xfrm>
          <a:prstGeom prst="rect">
            <a:avLst/>
          </a:prstGeom>
          <a:noFill/>
          <a:ln w="0">
            <a:noFill/>
          </a:ln>
        </p:spPr>
        <p:style>
          <a:lnRef idx="0"/>
          <a:fillRef idx="0"/>
          <a:effectRef idx="0"/>
          <a:fontRef idx="minor"/>
        </p:style>
        <p:txBody>
          <a:bodyPr lIns="0" rIns="0" tIns="0" bIns="0" anchor="t">
            <a:spAutoFit/>
          </a:bodyPr>
          <a:p>
            <a:pPr algn="ctr" defTabSz="914400">
              <a:lnSpc>
                <a:spcPts val="3407"/>
              </a:lnSpc>
            </a:pPr>
            <a:r>
              <a:rPr b="1" lang="en-US" sz="2430" strike="noStrike" u="none">
                <a:solidFill>
                  <a:srgbClr val="145da0"/>
                </a:solidFill>
                <a:effectLst/>
                <a:uFillTx/>
                <a:latin typeface="Poppins Bold"/>
                <a:ea typeface="Poppins Bold"/>
              </a:rPr>
              <a:t>Software</a:t>
            </a:r>
            <a:endParaRPr b="0" lang="en-IN" sz="2430" strike="noStrike" u="none">
              <a:solidFill>
                <a:srgbClr val="000000"/>
              </a:solidFill>
              <a:effectLst/>
              <a:uFillTx/>
              <a:latin typeface="Arial"/>
            </a:endParaRPr>
          </a:p>
        </p:txBody>
      </p:sp>
      <p:sp>
        <p:nvSpPr>
          <p:cNvPr id="283" name="TextBox 26"/>
          <p:cNvSpPr/>
          <p:nvPr/>
        </p:nvSpPr>
        <p:spPr>
          <a:xfrm>
            <a:off x="3709440" y="7166880"/>
            <a:ext cx="1841760" cy="1254240"/>
          </a:xfrm>
          <a:prstGeom prst="rect">
            <a:avLst/>
          </a:prstGeom>
          <a:noFill/>
          <a:ln w="0">
            <a:noFill/>
          </a:ln>
        </p:spPr>
        <p:style>
          <a:lnRef idx="0"/>
          <a:fillRef idx="0"/>
          <a:effectRef idx="0"/>
          <a:fontRef idx="minor"/>
        </p:style>
        <p:txBody>
          <a:bodyPr lIns="0" rIns="0" tIns="0" bIns="0" anchor="t">
            <a:spAutoFit/>
          </a:bodyPr>
          <a:p>
            <a:pPr algn="ctr" defTabSz="914400">
              <a:lnSpc>
                <a:spcPts val="9879"/>
              </a:lnSpc>
              <a:tabLst>
                <a:tab algn="l" pos="0"/>
              </a:tabLst>
            </a:pPr>
            <a:r>
              <a:rPr b="0" lang="en-US" sz="7060" strike="noStrike" u="none">
                <a:solidFill>
                  <a:srgbClr val="145da0"/>
                </a:solidFill>
                <a:effectLst/>
                <a:uFillTx/>
                <a:latin typeface="Montserrat"/>
                <a:ea typeface="Montserrat"/>
              </a:rPr>
              <a:t>128</a:t>
            </a:r>
            <a:endParaRPr b="0" lang="en-IN" sz="7060" strike="noStrike" u="none">
              <a:solidFill>
                <a:srgbClr val="000000"/>
              </a:solidFill>
              <a:effectLst/>
              <a:uFillTx/>
              <a:latin typeface="Arial"/>
            </a:endParaRPr>
          </a:p>
        </p:txBody>
      </p:sp>
      <p:sp>
        <p:nvSpPr>
          <p:cNvPr id="284" name="TextBox 27"/>
          <p:cNvSpPr/>
          <p:nvPr/>
        </p:nvSpPr>
        <p:spPr>
          <a:xfrm>
            <a:off x="3286080" y="7233480"/>
            <a:ext cx="423000" cy="667800"/>
          </a:xfrm>
          <a:prstGeom prst="rect">
            <a:avLst/>
          </a:prstGeom>
          <a:noFill/>
          <a:ln w="0">
            <a:noFill/>
          </a:ln>
        </p:spPr>
        <p:style>
          <a:lnRef idx="0"/>
          <a:fillRef idx="0"/>
          <a:effectRef idx="0"/>
          <a:fontRef idx="minor"/>
        </p:style>
        <p:txBody>
          <a:bodyPr lIns="0" rIns="0" tIns="0" bIns="0" anchor="t">
            <a:spAutoFit/>
          </a:bodyPr>
          <a:p>
            <a:pPr algn="ctr" defTabSz="914400">
              <a:lnSpc>
                <a:spcPts val="5261"/>
              </a:lnSpc>
              <a:tabLst>
                <a:tab algn="l" pos="0"/>
              </a:tabLst>
            </a:pPr>
            <a:r>
              <a:rPr b="0" lang="en-US" sz="3759" strike="noStrike" u="none">
                <a:solidFill>
                  <a:srgbClr val="145da0"/>
                </a:solidFill>
                <a:effectLst/>
                <a:uFillTx/>
                <a:latin typeface="Montserrat"/>
                <a:ea typeface="Montserrat"/>
              </a:rPr>
              <a:t>$</a:t>
            </a:r>
            <a:endParaRPr b="0" lang="en-IN" sz="3759" strike="noStrike" u="none">
              <a:solidFill>
                <a:srgbClr val="000000"/>
              </a:solidFill>
              <a:effectLst/>
              <a:uFillTx/>
              <a:latin typeface="Arial"/>
            </a:endParaRPr>
          </a:p>
        </p:txBody>
      </p:sp>
      <p:sp>
        <p:nvSpPr>
          <p:cNvPr id="285" name="TextBox 28"/>
          <p:cNvSpPr/>
          <p:nvPr/>
        </p:nvSpPr>
        <p:spPr>
          <a:xfrm>
            <a:off x="7353720" y="5394600"/>
            <a:ext cx="3578760" cy="1611000"/>
          </a:xfrm>
          <a:prstGeom prst="rect">
            <a:avLst/>
          </a:prstGeom>
          <a:noFill/>
          <a:ln w="0">
            <a:noFill/>
          </a:ln>
        </p:spPr>
        <p:style>
          <a:lnRef idx="0"/>
          <a:fillRef idx="0"/>
          <a:effectRef idx="0"/>
          <a:fontRef idx="minor"/>
        </p:style>
        <p:txBody>
          <a:bodyPr lIns="0" rIns="0" tIns="0" bIns="0" anchor="t">
            <a:spAutoFit/>
          </a:bodyPr>
          <a:p>
            <a:pPr algn="ctr" defTabSz="914400">
              <a:lnSpc>
                <a:spcPts val="2115"/>
              </a:lnSpc>
            </a:pPr>
            <a:r>
              <a:rPr b="0" lang="en-US" sz="1510" spc="-31"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510" strike="noStrike" u="none">
              <a:solidFill>
                <a:srgbClr val="000000"/>
              </a:solidFill>
              <a:effectLst/>
              <a:uFillTx/>
              <a:latin typeface="Arial"/>
            </a:endParaRPr>
          </a:p>
        </p:txBody>
      </p:sp>
      <p:sp>
        <p:nvSpPr>
          <p:cNvPr id="286" name="TextBox 29"/>
          <p:cNvSpPr/>
          <p:nvPr/>
        </p:nvSpPr>
        <p:spPr>
          <a:xfrm>
            <a:off x="7353720" y="4607640"/>
            <a:ext cx="3490560" cy="433080"/>
          </a:xfrm>
          <a:prstGeom prst="rect">
            <a:avLst/>
          </a:prstGeom>
          <a:noFill/>
          <a:ln w="0">
            <a:noFill/>
          </a:ln>
        </p:spPr>
        <p:style>
          <a:lnRef idx="0"/>
          <a:fillRef idx="0"/>
          <a:effectRef idx="0"/>
          <a:fontRef idx="minor"/>
        </p:style>
        <p:txBody>
          <a:bodyPr lIns="0" rIns="0" tIns="0" bIns="0" anchor="t">
            <a:spAutoFit/>
          </a:bodyPr>
          <a:p>
            <a:pPr algn="ctr" defTabSz="914400">
              <a:lnSpc>
                <a:spcPts val="3407"/>
              </a:lnSpc>
            </a:pPr>
            <a:r>
              <a:rPr b="1" lang="en-US" sz="2430" strike="noStrike" u="none">
                <a:solidFill>
                  <a:srgbClr val="145da0"/>
                </a:solidFill>
                <a:effectLst/>
                <a:uFillTx/>
                <a:latin typeface="Poppins Bold"/>
                <a:ea typeface="Poppins Bold"/>
              </a:rPr>
              <a:t>IT consulting</a:t>
            </a:r>
            <a:endParaRPr b="0" lang="en-IN" sz="2430" strike="noStrike" u="none">
              <a:solidFill>
                <a:srgbClr val="000000"/>
              </a:solidFill>
              <a:effectLst/>
              <a:uFillTx/>
              <a:latin typeface="Arial"/>
            </a:endParaRPr>
          </a:p>
        </p:txBody>
      </p:sp>
      <p:sp>
        <p:nvSpPr>
          <p:cNvPr id="287" name="TextBox 30"/>
          <p:cNvSpPr/>
          <p:nvPr/>
        </p:nvSpPr>
        <p:spPr>
          <a:xfrm>
            <a:off x="8478720" y="7166880"/>
            <a:ext cx="1841760" cy="1254240"/>
          </a:xfrm>
          <a:prstGeom prst="rect">
            <a:avLst/>
          </a:prstGeom>
          <a:noFill/>
          <a:ln w="0">
            <a:noFill/>
          </a:ln>
        </p:spPr>
        <p:style>
          <a:lnRef idx="0"/>
          <a:fillRef idx="0"/>
          <a:effectRef idx="0"/>
          <a:fontRef idx="minor"/>
        </p:style>
        <p:txBody>
          <a:bodyPr lIns="0" rIns="0" tIns="0" bIns="0" anchor="t">
            <a:spAutoFit/>
          </a:bodyPr>
          <a:p>
            <a:pPr algn="ctr" defTabSz="914400">
              <a:lnSpc>
                <a:spcPts val="9879"/>
              </a:lnSpc>
              <a:tabLst>
                <a:tab algn="l" pos="0"/>
              </a:tabLst>
            </a:pPr>
            <a:r>
              <a:rPr b="0" lang="en-US" sz="7060" strike="noStrike" u="none">
                <a:solidFill>
                  <a:srgbClr val="145da0"/>
                </a:solidFill>
                <a:effectLst/>
                <a:uFillTx/>
                <a:latin typeface="Montserrat"/>
                <a:ea typeface="Montserrat"/>
              </a:rPr>
              <a:t>139</a:t>
            </a:r>
            <a:endParaRPr b="0" lang="en-IN" sz="7060" strike="noStrike" u="none">
              <a:solidFill>
                <a:srgbClr val="000000"/>
              </a:solidFill>
              <a:effectLst/>
              <a:uFillTx/>
              <a:latin typeface="Arial"/>
            </a:endParaRPr>
          </a:p>
        </p:txBody>
      </p:sp>
      <p:sp>
        <p:nvSpPr>
          <p:cNvPr id="288" name="TextBox 31"/>
          <p:cNvSpPr/>
          <p:nvPr/>
        </p:nvSpPr>
        <p:spPr>
          <a:xfrm>
            <a:off x="7849440" y="7233480"/>
            <a:ext cx="628560" cy="667800"/>
          </a:xfrm>
          <a:prstGeom prst="rect">
            <a:avLst/>
          </a:prstGeom>
          <a:noFill/>
          <a:ln w="0">
            <a:noFill/>
          </a:ln>
        </p:spPr>
        <p:style>
          <a:lnRef idx="0"/>
          <a:fillRef idx="0"/>
          <a:effectRef idx="0"/>
          <a:fontRef idx="minor"/>
        </p:style>
        <p:txBody>
          <a:bodyPr lIns="0" rIns="0" tIns="0" bIns="0" anchor="t">
            <a:spAutoFit/>
          </a:bodyPr>
          <a:p>
            <a:pPr algn="ctr" defTabSz="914400">
              <a:lnSpc>
                <a:spcPts val="5261"/>
              </a:lnSpc>
              <a:tabLst>
                <a:tab algn="l" pos="0"/>
              </a:tabLst>
            </a:pPr>
            <a:r>
              <a:rPr b="0" lang="en-US" sz="3759" strike="noStrike" u="none">
                <a:solidFill>
                  <a:srgbClr val="145da0"/>
                </a:solidFill>
                <a:effectLst/>
                <a:uFillTx/>
                <a:latin typeface="Montserrat"/>
                <a:ea typeface="Montserrat"/>
              </a:rPr>
              <a:t>$</a:t>
            </a:r>
            <a:endParaRPr b="0" lang="en-IN" sz="3759" strike="noStrike" u="none">
              <a:solidFill>
                <a:srgbClr val="000000"/>
              </a:solidFill>
              <a:effectLst/>
              <a:uFillTx/>
              <a:latin typeface="Arial"/>
            </a:endParaRPr>
          </a:p>
        </p:txBody>
      </p:sp>
      <p:sp>
        <p:nvSpPr>
          <p:cNvPr id="289" name="TextBox 32"/>
          <p:cNvSpPr/>
          <p:nvPr/>
        </p:nvSpPr>
        <p:spPr>
          <a:xfrm>
            <a:off x="12124080" y="5394600"/>
            <a:ext cx="3578760" cy="1611000"/>
          </a:xfrm>
          <a:prstGeom prst="rect">
            <a:avLst/>
          </a:prstGeom>
          <a:noFill/>
          <a:ln w="0">
            <a:noFill/>
          </a:ln>
        </p:spPr>
        <p:style>
          <a:lnRef idx="0"/>
          <a:fillRef idx="0"/>
          <a:effectRef idx="0"/>
          <a:fontRef idx="minor"/>
        </p:style>
        <p:txBody>
          <a:bodyPr lIns="0" rIns="0" tIns="0" bIns="0" anchor="t">
            <a:spAutoFit/>
          </a:bodyPr>
          <a:p>
            <a:pPr algn="ctr" defTabSz="914400">
              <a:lnSpc>
                <a:spcPts val="2115"/>
              </a:lnSpc>
            </a:pPr>
            <a:r>
              <a:rPr b="0" lang="en-US" sz="1510" spc="-31"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510" strike="noStrike" u="none">
              <a:solidFill>
                <a:srgbClr val="000000"/>
              </a:solidFill>
              <a:effectLst/>
              <a:uFillTx/>
              <a:latin typeface="Arial"/>
            </a:endParaRPr>
          </a:p>
        </p:txBody>
      </p:sp>
      <p:sp>
        <p:nvSpPr>
          <p:cNvPr id="290" name="TextBox 33"/>
          <p:cNvSpPr/>
          <p:nvPr/>
        </p:nvSpPr>
        <p:spPr>
          <a:xfrm>
            <a:off x="12124080" y="4607640"/>
            <a:ext cx="3490560" cy="433080"/>
          </a:xfrm>
          <a:prstGeom prst="rect">
            <a:avLst/>
          </a:prstGeom>
          <a:noFill/>
          <a:ln w="0">
            <a:noFill/>
          </a:ln>
        </p:spPr>
        <p:style>
          <a:lnRef idx="0"/>
          <a:fillRef idx="0"/>
          <a:effectRef idx="0"/>
          <a:fontRef idx="minor"/>
        </p:style>
        <p:txBody>
          <a:bodyPr lIns="0" rIns="0" tIns="0" bIns="0" anchor="t">
            <a:spAutoFit/>
          </a:bodyPr>
          <a:p>
            <a:pPr algn="ctr" defTabSz="914400">
              <a:lnSpc>
                <a:spcPts val="3407"/>
              </a:lnSpc>
            </a:pPr>
            <a:r>
              <a:rPr b="1" lang="en-US" sz="2430" strike="noStrike" u="none">
                <a:solidFill>
                  <a:srgbClr val="145da0"/>
                </a:solidFill>
                <a:effectLst/>
                <a:uFillTx/>
                <a:latin typeface="Poppins Bold"/>
                <a:ea typeface="Poppins Bold"/>
              </a:rPr>
              <a:t>Data analytics</a:t>
            </a:r>
            <a:endParaRPr b="0" lang="en-IN" sz="2430" strike="noStrike" u="none">
              <a:solidFill>
                <a:srgbClr val="000000"/>
              </a:solidFill>
              <a:effectLst/>
              <a:uFillTx/>
              <a:latin typeface="Arial"/>
            </a:endParaRPr>
          </a:p>
        </p:txBody>
      </p:sp>
      <p:sp>
        <p:nvSpPr>
          <p:cNvPr id="291" name="TextBox 34"/>
          <p:cNvSpPr/>
          <p:nvPr/>
        </p:nvSpPr>
        <p:spPr>
          <a:xfrm>
            <a:off x="13249080" y="7166880"/>
            <a:ext cx="1841760" cy="1254240"/>
          </a:xfrm>
          <a:prstGeom prst="rect">
            <a:avLst/>
          </a:prstGeom>
          <a:noFill/>
          <a:ln w="0">
            <a:noFill/>
          </a:ln>
        </p:spPr>
        <p:style>
          <a:lnRef idx="0"/>
          <a:fillRef idx="0"/>
          <a:effectRef idx="0"/>
          <a:fontRef idx="minor"/>
        </p:style>
        <p:txBody>
          <a:bodyPr lIns="0" rIns="0" tIns="0" bIns="0" anchor="t">
            <a:spAutoFit/>
          </a:bodyPr>
          <a:p>
            <a:pPr algn="ctr" defTabSz="914400">
              <a:lnSpc>
                <a:spcPts val="9879"/>
              </a:lnSpc>
              <a:tabLst>
                <a:tab algn="l" pos="0"/>
              </a:tabLst>
            </a:pPr>
            <a:r>
              <a:rPr b="0" lang="en-US" sz="7060" strike="noStrike" u="none">
                <a:solidFill>
                  <a:srgbClr val="145da0"/>
                </a:solidFill>
                <a:effectLst/>
                <a:uFillTx/>
                <a:latin typeface="Montserrat"/>
                <a:ea typeface="Montserrat"/>
              </a:rPr>
              <a:t>145</a:t>
            </a:r>
            <a:endParaRPr b="0" lang="en-IN" sz="7060" strike="noStrike" u="none">
              <a:solidFill>
                <a:srgbClr val="000000"/>
              </a:solidFill>
              <a:effectLst/>
              <a:uFillTx/>
              <a:latin typeface="Arial"/>
            </a:endParaRPr>
          </a:p>
        </p:txBody>
      </p:sp>
      <p:sp>
        <p:nvSpPr>
          <p:cNvPr id="292" name="TextBox 35"/>
          <p:cNvSpPr/>
          <p:nvPr/>
        </p:nvSpPr>
        <p:spPr>
          <a:xfrm>
            <a:off x="12794400" y="7233480"/>
            <a:ext cx="453960" cy="667800"/>
          </a:xfrm>
          <a:prstGeom prst="rect">
            <a:avLst/>
          </a:prstGeom>
          <a:noFill/>
          <a:ln w="0">
            <a:noFill/>
          </a:ln>
        </p:spPr>
        <p:style>
          <a:lnRef idx="0"/>
          <a:fillRef idx="0"/>
          <a:effectRef idx="0"/>
          <a:fontRef idx="minor"/>
        </p:style>
        <p:txBody>
          <a:bodyPr lIns="0" rIns="0" tIns="0" bIns="0" anchor="t">
            <a:spAutoFit/>
          </a:bodyPr>
          <a:p>
            <a:pPr algn="ctr" defTabSz="914400">
              <a:lnSpc>
                <a:spcPts val="5261"/>
              </a:lnSpc>
              <a:tabLst>
                <a:tab algn="l" pos="0"/>
              </a:tabLst>
            </a:pPr>
            <a:r>
              <a:rPr b="0" lang="en-US" sz="3759" strike="noStrike" u="none">
                <a:solidFill>
                  <a:srgbClr val="145da0"/>
                </a:solidFill>
                <a:effectLst/>
                <a:uFillTx/>
                <a:latin typeface="Montserrat"/>
                <a:ea typeface="Montserrat"/>
              </a:rPr>
              <a:t>$</a:t>
            </a:r>
            <a:endParaRPr b="0" lang="en-IN" sz="3759" strike="noStrike" u="none">
              <a:solidFill>
                <a:srgbClr val="000000"/>
              </a:solidFill>
              <a:effectLst/>
              <a:uFillTx/>
              <a:latin typeface="Arial"/>
            </a:endParaRPr>
          </a:p>
        </p:txBody>
      </p:sp>
      <p:sp>
        <p:nvSpPr>
          <p:cNvPr id="293" name="Freeform 36"/>
          <p:cNvSpPr/>
          <p:nvPr/>
        </p:nvSpPr>
        <p:spPr>
          <a:xfrm>
            <a:off x="3492000" y="2977200"/>
            <a:ext cx="1764360" cy="1373040"/>
          </a:xfrm>
          <a:custGeom>
            <a:avLst/>
            <a:gdLst>
              <a:gd name="textAreaLeft" fmla="*/ 0 w 1764360"/>
              <a:gd name="textAreaRight" fmla="*/ 1764720 w 1764360"/>
              <a:gd name="textAreaTop" fmla="*/ 0 h 1373040"/>
              <a:gd name="textAreaBottom" fmla="*/ 1373400 h 1373040"/>
            </a:gdLst>
            <a:ahLst/>
            <a:cxnLst/>
            <a:rect l="textAreaLeft" t="textAreaTop" r="textAreaRight" b="textAreaBottom"/>
            <a:pathLst>
              <a:path w="1764834" h="1373362">
                <a:moveTo>
                  <a:pt x="0" y="0"/>
                </a:moveTo>
                <a:lnTo>
                  <a:pt x="1764834" y="0"/>
                </a:lnTo>
                <a:lnTo>
                  <a:pt x="1764834" y="1373362"/>
                </a:lnTo>
                <a:lnTo>
                  <a:pt x="0" y="1373362"/>
                </a:lnTo>
                <a:lnTo>
                  <a:pt x="0" y="0"/>
                </a:lnTo>
                <a:close/>
              </a:path>
            </a:pathLst>
          </a:custGeom>
          <a:blipFill rotWithShape="0">
            <a:blip r:embed="rId4">
              <a:extLst>
                <a:ext uri="{96DAC541-7B7A-43D3-8B79-37D633B846F1}">
                  <asvg:svgBlip xmlns:asvg="http://schemas.microsoft.com/office/drawing/2016/SVG/main" r:embed="rId5"/>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94" name="Freeform 37"/>
          <p:cNvSpPr/>
          <p:nvPr/>
        </p:nvSpPr>
        <p:spPr>
          <a:xfrm>
            <a:off x="13331160" y="2919960"/>
            <a:ext cx="1173960" cy="1563480"/>
          </a:xfrm>
          <a:custGeom>
            <a:avLst/>
            <a:gdLst>
              <a:gd name="textAreaLeft" fmla="*/ 0 w 1173960"/>
              <a:gd name="textAreaRight" fmla="*/ 1174320 w 1173960"/>
              <a:gd name="textAreaTop" fmla="*/ 0 h 1563480"/>
              <a:gd name="textAreaBottom" fmla="*/ 1563840 h 1563480"/>
            </a:gdLst>
            <a:ahLst/>
            <a:cxnLst/>
            <a:rect l="textAreaLeft" t="textAreaTop" r="textAreaRight" b="textAreaBottom"/>
            <a:pathLst>
              <a:path w="1174318" h="1563862">
                <a:moveTo>
                  <a:pt x="0" y="0"/>
                </a:moveTo>
                <a:lnTo>
                  <a:pt x="1174318" y="0"/>
                </a:lnTo>
                <a:lnTo>
                  <a:pt x="1174318" y="1563862"/>
                </a:lnTo>
                <a:lnTo>
                  <a:pt x="0" y="1563862"/>
                </a:lnTo>
                <a:lnTo>
                  <a:pt x="0" y="0"/>
                </a:lnTo>
                <a:close/>
              </a:path>
            </a:pathLst>
          </a:custGeom>
          <a:blipFill rotWithShape="0">
            <a:blip r:embed="rId6">
              <a:extLst>
                <a:ext uri="{96DAC541-7B7A-43D3-8B79-37D633B846F1}">
                  <asvg:svgBlip xmlns:asvg="http://schemas.microsoft.com/office/drawing/2016/SVG/main" r:embed="rId7"/>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95" name="Freeform 38"/>
          <p:cNvSpPr/>
          <p:nvPr/>
        </p:nvSpPr>
        <p:spPr>
          <a:xfrm>
            <a:off x="8639280" y="2919960"/>
            <a:ext cx="1008720" cy="1430280"/>
          </a:xfrm>
          <a:custGeom>
            <a:avLst/>
            <a:gdLst>
              <a:gd name="textAreaLeft" fmla="*/ 0 w 1008720"/>
              <a:gd name="textAreaRight" fmla="*/ 1009080 w 1008720"/>
              <a:gd name="textAreaTop" fmla="*/ 0 h 1430280"/>
              <a:gd name="textAreaBottom" fmla="*/ 1430640 h 1430280"/>
            </a:gdLst>
            <a:ahLst/>
            <a:cxnLst/>
            <a:rect l="textAreaLeft" t="textAreaTop" r="textAreaRight" b="textAreaBottom"/>
            <a:pathLst>
              <a:path w="1009161" h="1430512">
                <a:moveTo>
                  <a:pt x="0" y="0"/>
                </a:moveTo>
                <a:lnTo>
                  <a:pt x="1009162" y="0"/>
                </a:lnTo>
                <a:lnTo>
                  <a:pt x="1009162" y="1430512"/>
                </a:lnTo>
                <a:lnTo>
                  <a:pt x="0" y="1430512"/>
                </a:lnTo>
                <a:lnTo>
                  <a:pt x="0" y="0"/>
                </a:lnTo>
                <a:close/>
              </a:path>
            </a:pathLst>
          </a:custGeom>
          <a:blipFill rotWithShape="0">
            <a:blip r:embed="rId8">
              <a:extLst>
                <a:ext uri="{96DAC541-7B7A-43D3-8B79-37D633B846F1}">
                  <asvg:svgBlip xmlns:asvg="http://schemas.microsoft.com/office/drawing/2016/SVG/main" r:embed="rId9"/>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Freeform 2"/>
          <p:cNvSpPr/>
          <p:nvPr/>
        </p:nvSpPr>
        <p:spPr>
          <a:xfrm>
            <a:off x="0" y="360"/>
            <a:ext cx="18287640" cy="10286640"/>
          </a:xfrm>
          <a:custGeom>
            <a:avLst/>
            <a:gdLst>
              <a:gd name="textAreaLeft" fmla="*/ 0 w 18287640"/>
              <a:gd name="textAreaRight" fmla="*/ 18288000 w 18287640"/>
              <a:gd name="textAreaTop" fmla="*/ 0 h 10286640"/>
              <a:gd name="textAreaBottom" fmla="*/ 10287000 h 1028664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97" name="Freeform 3"/>
          <p:cNvSpPr/>
          <p:nvPr/>
        </p:nvSpPr>
        <p:spPr>
          <a:xfrm rot="5400000">
            <a:off x="8990280" y="810000"/>
            <a:ext cx="8541720" cy="8665920"/>
          </a:xfrm>
          <a:custGeom>
            <a:avLst/>
            <a:gdLst>
              <a:gd name="textAreaLeft" fmla="*/ 0 w 8541720"/>
              <a:gd name="textAreaRight" fmla="*/ 8542080 w 8541720"/>
              <a:gd name="textAreaTop" fmla="*/ 0 h 8665920"/>
              <a:gd name="textAreaBottom" fmla="*/ 8666280 h 8665920"/>
            </a:gdLst>
            <a:ahLst/>
            <a:cxnLst/>
            <a:rect l="textAreaLeft" t="textAreaTop" r="textAreaRight" b="textAreaBottom"/>
            <a:pathLst>
              <a:path w="8541900" h="8666340">
                <a:moveTo>
                  <a:pt x="0" y="0"/>
                </a:moveTo>
                <a:lnTo>
                  <a:pt x="8541901" y="0"/>
                </a:lnTo>
                <a:lnTo>
                  <a:pt x="8541901" y="8666340"/>
                </a:lnTo>
                <a:lnTo>
                  <a:pt x="0" y="8666340"/>
                </a:lnTo>
                <a:lnTo>
                  <a:pt x="0" y="0"/>
                </a:lnTo>
                <a:close/>
              </a:path>
            </a:pathLst>
          </a:custGeom>
          <a:blipFill rotWithShape="0">
            <a:blip r:embed="rId2">
              <a:extLst>
                <a:ext uri="{96DAC541-7B7A-43D3-8B79-37D633B846F1}">
                  <asvg:svgBlip xmlns:asvg="http://schemas.microsoft.com/office/drawing/2016/SVG/main" r:embed="rId3"/>
                </a:ext>
              </a:extLst>
              <a:alphaModFix amt="14000"/>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298" name="Freeform 4"/>
          <p:cNvSpPr/>
          <p:nvPr/>
        </p:nvSpPr>
        <p:spPr>
          <a:xfrm rot="5400000">
            <a:off x="2832840" y="810000"/>
            <a:ext cx="8541720" cy="8665920"/>
          </a:xfrm>
          <a:custGeom>
            <a:avLst/>
            <a:gdLst>
              <a:gd name="textAreaLeft" fmla="*/ 0 w 8541720"/>
              <a:gd name="textAreaRight" fmla="*/ 8542080 w 8541720"/>
              <a:gd name="textAreaTop" fmla="*/ 0 h 8665920"/>
              <a:gd name="textAreaBottom" fmla="*/ 8666280 h 8665920"/>
            </a:gdLst>
            <a:ahLst/>
            <a:cxnLst/>
            <a:rect l="textAreaLeft" t="textAreaTop" r="textAreaRight" b="textAreaBottom"/>
            <a:pathLst>
              <a:path w="8541900" h="8666340">
                <a:moveTo>
                  <a:pt x="0" y="0"/>
                </a:moveTo>
                <a:lnTo>
                  <a:pt x="8541900" y="0"/>
                </a:lnTo>
                <a:lnTo>
                  <a:pt x="8541900" y="8666340"/>
                </a:lnTo>
                <a:lnTo>
                  <a:pt x="0" y="8666340"/>
                </a:lnTo>
                <a:lnTo>
                  <a:pt x="0" y="0"/>
                </a:lnTo>
                <a:close/>
              </a:path>
            </a:pathLst>
          </a:custGeom>
          <a:blipFill rotWithShape="0">
            <a:blip r:embed="rId4">
              <a:extLst>
                <a:ext uri="{96DAC541-7B7A-43D3-8B79-37D633B846F1}">
                  <asvg:svgBlip xmlns:asvg="http://schemas.microsoft.com/office/drawing/2016/SVG/main" r:embed="rId5"/>
                </a:ext>
              </a:extLst>
              <a:alphaModFix amt="14000"/>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299" name="Group 5"/>
          <p:cNvGrpSpPr/>
          <p:nvPr/>
        </p:nvGrpSpPr>
        <p:grpSpPr>
          <a:xfrm>
            <a:off x="3061440" y="2792520"/>
            <a:ext cx="12164760" cy="4556520"/>
            <a:chOff x="3061440" y="2792520"/>
            <a:chExt cx="12164760" cy="4556520"/>
          </a:xfrm>
        </p:grpSpPr>
        <p:sp>
          <p:nvSpPr>
            <p:cNvPr id="300" name="Freeform 6"/>
            <p:cNvSpPr/>
            <p:nvPr/>
          </p:nvSpPr>
          <p:spPr>
            <a:xfrm>
              <a:off x="3061440" y="2936880"/>
              <a:ext cx="12164760" cy="4411800"/>
            </a:xfrm>
            <a:custGeom>
              <a:avLst/>
              <a:gdLst>
                <a:gd name="textAreaLeft" fmla="*/ 0 w 12164760"/>
                <a:gd name="textAreaRight" fmla="*/ 12165120 w 12164760"/>
                <a:gd name="textAreaTop" fmla="*/ 0 h 4411800"/>
                <a:gd name="textAreaBottom" fmla="*/ 4412160 h 4411800"/>
              </a:gdLst>
              <a:ahLst/>
              <a:cxnLst/>
              <a:rect l="textAreaLeft" t="textAreaTop" r="textAreaRight" b="textAreaBottom"/>
              <a:pathLst>
                <a:path w="3203935" h="1162067">
                  <a:moveTo>
                    <a:pt x="0" y="0"/>
                  </a:moveTo>
                  <a:lnTo>
                    <a:pt x="3203935" y="0"/>
                  </a:lnTo>
                  <a:lnTo>
                    <a:pt x="3203935" y="1162067"/>
                  </a:lnTo>
                  <a:lnTo>
                    <a:pt x="0" y="1162067"/>
                  </a:lnTo>
                  <a:close/>
                </a:path>
              </a:pathLst>
            </a:custGeom>
            <a:solidFill>
              <a:srgbClr val="145da0"/>
            </a:solidFill>
            <a:ln cap="sq" w="38100">
              <a:solidFill>
                <a:srgbClr val="ffffff"/>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01" name="TextBox 7"/>
            <p:cNvSpPr/>
            <p:nvPr/>
          </p:nvSpPr>
          <p:spPr>
            <a:xfrm>
              <a:off x="3061440" y="2792520"/>
              <a:ext cx="12164760" cy="455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302" name="TextBox 8"/>
          <p:cNvSpPr/>
          <p:nvPr/>
        </p:nvSpPr>
        <p:spPr>
          <a:xfrm>
            <a:off x="3332880" y="3277080"/>
            <a:ext cx="11622240" cy="2356920"/>
          </a:xfrm>
          <a:prstGeom prst="rect">
            <a:avLst/>
          </a:prstGeom>
          <a:noFill/>
          <a:ln w="0">
            <a:noFill/>
          </a:ln>
        </p:spPr>
        <p:style>
          <a:lnRef idx="0"/>
          <a:fillRef idx="0"/>
          <a:effectRef idx="0"/>
          <a:fontRef idx="minor"/>
        </p:style>
        <p:txBody>
          <a:bodyPr lIns="0" rIns="0" tIns="0" bIns="0" anchor="t">
            <a:spAutoFit/>
          </a:bodyPr>
          <a:p>
            <a:pPr algn="ctr" defTabSz="914400">
              <a:lnSpc>
                <a:spcPts val="18561"/>
              </a:lnSpc>
              <a:tabLst>
                <a:tab algn="l" pos="0"/>
              </a:tabLst>
            </a:pPr>
            <a:r>
              <a:rPr b="1" lang="en-US" sz="13250" strike="noStrike" u="none">
                <a:solidFill>
                  <a:srgbClr val="ffffff"/>
                </a:solidFill>
                <a:effectLst/>
                <a:uFillTx/>
                <a:latin typeface="Montserrat Bold"/>
                <a:ea typeface="Montserrat Bold"/>
              </a:rPr>
              <a:t>STATISTICS</a:t>
            </a:r>
            <a:endParaRPr b="0" lang="en-IN" sz="13250" strike="noStrike" u="none">
              <a:solidFill>
                <a:srgbClr val="000000"/>
              </a:solidFill>
              <a:effectLst/>
              <a:uFillTx/>
              <a:latin typeface="Arial"/>
            </a:endParaRPr>
          </a:p>
        </p:txBody>
      </p:sp>
      <p:sp>
        <p:nvSpPr>
          <p:cNvPr id="303" name="TextBox 9"/>
          <p:cNvSpPr/>
          <p:nvPr/>
        </p:nvSpPr>
        <p:spPr>
          <a:xfrm>
            <a:off x="4536360" y="5756400"/>
            <a:ext cx="9215280" cy="1123920"/>
          </a:xfrm>
          <a:prstGeom prst="rect">
            <a:avLst/>
          </a:prstGeom>
          <a:noFill/>
          <a:ln w="0">
            <a:noFill/>
          </a:ln>
        </p:spPr>
        <p:style>
          <a:lnRef idx="0"/>
          <a:fillRef idx="0"/>
          <a:effectRef idx="0"/>
          <a:fontRef idx="minor"/>
        </p:style>
        <p:txBody>
          <a:bodyPr lIns="0" rIns="0" tIns="0" bIns="0" anchor="t">
            <a:spAutoFit/>
          </a:bodyPr>
          <a:p>
            <a:pPr algn="ctr" defTabSz="914400">
              <a:lnSpc>
                <a:spcPts val="2951"/>
              </a:lnSpc>
              <a:tabLst>
                <a:tab algn="l" pos="0"/>
              </a:tabLst>
            </a:pPr>
            <a:r>
              <a:rPr b="0" lang="en-US" sz="2110" spc="-43" strike="noStrike" u="none">
                <a:solidFill>
                  <a:srgbClr val="ffffff"/>
                </a:solidFill>
                <a:effectLst/>
                <a:uFillTx/>
                <a:latin typeface="Poppins"/>
                <a:ea typeface="Poppins"/>
              </a:rPr>
              <a:t>Lorem ipsum dolor sit amet, consectetur adipiscing elit. Nullam laoreet risus fringilla, egestas elit a, consequat augue. Phasellus sollicitudin felis mi, quis egestas ex ornare sed. </a:t>
            </a:r>
            <a:endParaRPr b="0" lang="en-IN" sz="211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304" name="Group 2"/>
          <p:cNvGrpSpPr/>
          <p:nvPr/>
        </p:nvGrpSpPr>
        <p:grpSpPr>
          <a:xfrm>
            <a:off x="1028880" y="1146600"/>
            <a:ext cx="7523280" cy="7682040"/>
            <a:chOff x="1028880" y="1146600"/>
            <a:chExt cx="7523280" cy="7682040"/>
          </a:xfrm>
        </p:grpSpPr>
        <p:sp>
          <p:nvSpPr>
            <p:cNvPr id="305" name="Freeform 3"/>
            <p:cNvSpPr/>
            <p:nvPr/>
          </p:nvSpPr>
          <p:spPr>
            <a:xfrm>
              <a:off x="1028880" y="1282680"/>
              <a:ext cx="7523280" cy="7545960"/>
            </a:xfrm>
            <a:custGeom>
              <a:avLst/>
              <a:gdLst>
                <a:gd name="textAreaLeft" fmla="*/ 0 w 7523280"/>
                <a:gd name="textAreaRight" fmla="*/ 7523640 w 7523280"/>
                <a:gd name="textAreaTop" fmla="*/ 0 h 7545960"/>
                <a:gd name="textAreaBottom" fmla="*/ 7546320 h 7545960"/>
              </a:gdLst>
              <a:ahLst/>
              <a:cxnLst/>
              <a:rect l="textAreaLeft" t="textAreaTop" r="textAreaRight" b="textAreaBottom"/>
              <a:pathLst>
                <a:path w="2106826" h="2113092">
                  <a:moveTo>
                    <a:pt x="0" y="0"/>
                  </a:moveTo>
                  <a:lnTo>
                    <a:pt x="2106826" y="0"/>
                  </a:lnTo>
                  <a:lnTo>
                    <a:pt x="2106826" y="2113092"/>
                  </a:lnTo>
                  <a:lnTo>
                    <a:pt x="0" y="2113092"/>
                  </a:lnTo>
                  <a:close/>
                </a:path>
              </a:pathLst>
            </a:custGeom>
            <a:solidFill>
              <a:srgbClr val="145da0">
                <a:alpha val="96000"/>
              </a:srgbClr>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06" name="TextBox 4"/>
            <p:cNvSpPr/>
            <p:nvPr/>
          </p:nvSpPr>
          <p:spPr>
            <a:xfrm>
              <a:off x="1028880" y="1146600"/>
              <a:ext cx="7523280" cy="76816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07" name="TextBox 5"/>
          <p:cNvSpPr/>
          <p:nvPr/>
        </p:nvSpPr>
        <p:spPr>
          <a:xfrm>
            <a:off x="2200320" y="1673640"/>
            <a:ext cx="3889080" cy="1003320"/>
          </a:xfrm>
          <a:prstGeom prst="rect">
            <a:avLst/>
          </a:prstGeom>
          <a:noFill/>
          <a:ln w="0">
            <a:noFill/>
          </a:ln>
        </p:spPr>
        <p:style>
          <a:lnRef idx="0"/>
          <a:fillRef idx="0"/>
          <a:effectRef idx="0"/>
          <a:fontRef idx="minor"/>
        </p:style>
        <p:txBody>
          <a:bodyPr lIns="0" rIns="0" tIns="0" bIns="0" anchor="t">
            <a:spAutoFit/>
          </a:bodyPr>
          <a:p>
            <a:pPr defTabSz="914400">
              <a:lnSpc>
                <a:spcPts val="7903"/>
              </a:lnSpc>
              <a:tabLst>
                <a:tab algn="l" pos="0"/>
              </a:tabLst>
            </a:pPr>
            <a:r>
              <a:rPr b="1" lang="en-US" sz="5640" strike="noStrike" u="none">
                <a:solidFill>
                  <a:srgbClr val="fdfdfd"/>
                </a:solidFill>
                <a:effectLst/>
                <a:uFillTx/>
                <a:latin typeface="Montserrat Bold"/>
                <a:ea typeface="Montserrat Bold"/>
              </a:rPr>
              <a:t>Statistics</a:t>
            </a:r>
            <a:endParaRPr b="0" lang="en-IN" sz="5640" strike="noStrike" u="none">
              <a:solidFill>
                <a:srgbClr val="000000"/>
              </a:solidFill>
              <a:effectLst/>
              <a:uFillTx/>
              <a:latin typeface="Arial"/>
            </a:endParaRPr>
          </a:p>
        </p:txBody>
      </p:sp>
      <p:sp>
        <p:nvSpPr>
          <p:cNvPr id="308" name="TextBox 6"/>
          <p:cNvSpPr/>
          <p:nvPr/>
        </p:nvSpPr>
        <p:spPr>
          <a:xfrm>
            <a:off x="2200320" y="5830200"/>
            <a:ext cx="2369880" cy="36072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Revenue Growth</a:t>
            </a:r>
            <a:endParaRPr b="0" lang="en-IN" sz="2029" strike="noStrike" u="none">
              <a:solidFill>
                <a:srgbClr val="000000"/>
              </a:solidFill>
              <a:effectLst/>
              <a:uFillTx/>
              <a:latin typeface="Arial"/>
            </a:endParaRPr>
          </a:p>
        </p:txBody>
      </p:sp>
      <p:sp>
        <p:nvSpPr>
          <p:cNvPr id="309" name="TextBox 7"/>
          <p:cNvSpPr/>
          <p:nvPr/>
        </p:nvSpPr>
        <p:spPr>
          <a:xfrm>
            <a:off x="2200320" y="4776480"/>
            <a:ext cx="236988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80%</a:t>
            </a:r>
            <a:endParaRPr b="0" lang="en-IN" sz="5640" strike="noStrike" u="none">
              <a:solidFill>
                <a:srgbClr val="000000"/>
              </a:solidFill>
              <a:effectLst/>
              <a:uFillTx/>
              <a:latin typeface="Arial"/>
            </a:endParaRPr>
          </a:p>
        </p:txBody>
      </p:sp>
      <p:pic>
        <p:nvPicPr>
          <p:cNvPr id="310" name="Picture 8" descr=""/>
          <p:cNvPicPr/>
          <p:nvPr/>
        </p:nvPicPr>
        <p:blipFill>
          <a:blip r:embed="rId1"/>
          <a:stretch/>
        </p:blipFill>
        <p:spPr>
          <a:xfrm>
            <a:off x="8229600" y="832320"/>
            <a:ext cx="9458280" cy="8784360"/>
          </a:xfrm>
          <a:prstGeom prst="rect">
            <a:avLst/>
          </a:prstGeom>
          <a:noFill/>
          <a:ln w="0">
            <a:noFill/>
          </a:ln>
        </p:spPr>
      </p:pic>
      <p:sp>
        <p:nvSpPr>
          <p:cNvPr id="311" name="TextBox 9"/>
          <p:cNvSpPr/>
          <p:nvPr/>
        </p:nvSpPr>
        <p:spPr>
          <a:xfrm>
            <a:off x="2200320" y="2713320"/>
            <a:ext cx="5754600" cy="1443960"/>
          </a:xfrm>
          <a:prstGeom prst="rect">
            <a:avLst/>
          </a:prstGeom>
          <a:noFill/>
          <a:ln w="0">
            <a:noFill/>
          </a:ln>
        </p:spPr>
        <p:style>
          <a:lnRef idx="0"/>
          <a:fillRef idx="0"/>
          <a:effectRef idx="0"/>
          <a:fontRef idx="minor"/>
        </p:style>
        <p:txBody>
          <a:bodyPr lIns="0" rIns="0" tIns="0" bIns="0" anchor="t">
            <a:spAutoFit/>
          </a:bodyPr>
          <a:p>
            <a:pPr defTabSz="914400">
              <a:lnSpc>
                <a:spcPts val="2843"/>
              </a:lnSpc>
              <a:tabLst>
                <a:tab algn="l" pos="0"/>
              </a:tabLst>
            </a:pPr>
            <a:r>
              <a:rPr b="0" lang="en-US" sz="2029" spc="-40" strike="noStrike" u="none">
                <a:solidFill>
                  <a:srgbClr val="fdfdfd"/>
                </a:solidFill>
                <a:effectLst/>
                <a:uFillTx/>
                <a:latin typeface="Poppins"/>
                <a:ea typeface="Poppins"/>
              </a:rPr>
              <a:t>Lorem ipsum dolor sit amet, consectetur adipiscing elit. Integer nec sagittis mauris, vitae vehicula urna. Curabitur ultrices urna sit amet magna ultricies ornare. Curabitur ligula.</a:t>
            </a:r>
            <a:endParaRPr b="0" lang="en-IN" sz="2029" strike="noStrike" u="none">
              <a:solidFill>
                <a:srgbClr val="000000"/>
              </a:solidFill>
              <a:effectLst/>
              <a:uFillTx/>
              <a:latin typeface="Arial"/>
            </a:endParaRPr>
          </a:p>
        </p:txBody>
      </p:sp>
      <p:sp>
        <p:nvSpPr>
          <p:cNvPr id="312" name="TextBox 10"/>
          <p:cNvSpPr/>
          <p:nvPr/>
        </p:nvSpPr>
        <p:spPr>
          <a:xfrm>
            <a:off x="5301360" y="5830200"/>
            <a:ext cx="2369880" cy="72180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Return on Investment</a:t>
            </a:r>
            <a:endParaRPr b="0" lang="en-IN" sz="2029" strike="noStrike" u="none">
              <a:solidFill>
                <a:srgbClr val="000000"/>
              </a:solidFill>
              <a:effectLst/>
              <a:uFillTx/>
              <a:latin typeface="Arial"/>
            </a:endParaRPr>
          </a:p>
        </p:txBody>
      </p:sp>
      <p:sp>
        <p:nvSpPr>
          <p:cNvPr id="313" name="TextBox 11"/>
          <p:cNvSpPr/>
          <p:nvPr/>
        </p:nvSpPr>
        <p:spPr>
          <a:xfrm>
            <a:off x="5301360" y="4776480"/>
            <a:ext cx="236988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10%</a:t>
            </a:r>
            <a:endParaRPr b="0" lang="en-IN" sz="5640" strike="noStrike" u="none">
              <a:solidFill>
                <a:srgbClr val="000000"/>
              </a:solidFill>
              <a:effectLst/>
              <a:uFillTx/>
              <a:latin typeface="Arial"/>
            </a:endParaRPr>
          </a:p>
        </p:txBody>
      </p:sp>
      <p:sp>
        <p:nvSpPr>
          <p:cNvPr id="314" name="TextBox 12"/>
          <p:cNvSpPr/>
          <p:nvPr/>
        </p:nvSpPr>
        <p:spPr>
          <a:xfrm>
            <a:off x="2200320" y="7747920"/>
            <a:ext cx="2369880" cy="72180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Customer Acquisition Cost</a:t>
            </a:r>
            <a:endParaRPr b="0" lang="en-IN" sz="2029" strike="noStrike" u="none">
              <a:solidFill>
                <a:srgbClr val="000000"/>
              </a:solidFill>
              <a:effectLst/>
              <a:uFillTx/>
              <a:latin typeface="Arial"/>
            </a:endParaRPr>
          </a:p>
        </p:txBody>
      </p:sp>
      <p:sp>
        <p:nvSpPr>
          <p:cNvPr id="315" name="TextBox 13"/>
          <p:cNvSpPr/>
          <p:nvPr/>
        </p:nvSpPr>
        <p:spPr>
          <a:xfrm>
            <a:off x="2200320" y="6694200"/>
            <a:ext cx="236988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20%</a:t>
            </a:r>
            <a:endParaRPr b="0" lang="en-IN" sz="5640" strike="noStrike" u="none">
              <a:solidFill>
                <a:srgbClr val="000000"/>
              </a:solidFill>
              <a:effectLst/>
              <a:uFillTx/>
              <a:latin typeface="Arial"/>
            </a:endParaRPr>
          </a:p>
        </p:txBody>
      </p:sp>
      <p:sp>
        <p:nvSpPr>
          <p:cNvPr id="316" name="TextBox 14"/>
          <p:cNvSpPr/>
          <p:nvPr/>
        </p:nvSpPr>
        <p:spPr>
          <a:xfrm>
            <a:off x="5301360" y="7747920"/>
            <a:ext cx="2369880" cy="72180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Customer Satisfaction</a:t>
            </a:r>
            <a:endParaRPr b="0" lang="en-IN" sz="2029" strike="noStrike" u="none">
              <a:solidFill>
                <a:srgbClr val="000000"/>
              </a:solidFill>
              <a:effectLst/>
              <a:uFillTx/>
              <a:latin typeface="Arial"/>
            </a:endParaRPr>
          </a:p>
        </p:txBody>
      </p:sp>
      <p:sp>
        <p:nvSpPr>
          <p:cNvPr id="317" name="TextBox 15"/>
          <p:cNvSpPr/>
          <p:nvPr/>
        </p:nvSpPr>
        <p:spPr>
          <a:xfrm>
            <a:off x="5301360" y="6694200"/>
            <a:ext cx="236988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75%</a:t>
            </a:r>
            <a:endParaRPr b="0" lang="en-IN" sz="5640" strike="noStrike" u="none">
              <a:solidFill>
                <a:srgbClr val="000000"/>
              </a:solidFill>
              <a:effectLst/>
              <a:uFillTx/>
              <a:latin typeface="Arial"/>
            </a:endParaRPr>
          </a:p>
        </p:txBody>
      </p:sp>
      <p:grpSp>
        <p:nvGrpSpPr>
          <p:cNvPr id="318" name="Group 16"/>
          <p:cNvGrpSpPr/>
          <p:nvPr/>
        </p:nvGrpSpPr>
        <p:grpSpPr>
          <a:xfrm>
            <a:off x="1028880" y="8692920"/>
            <a:ext cx="7523280" cy="564840"/>
            <a:chOff x="1028880" y="8692920"/>
            <a:chExt cx="7523280" cy="564840"/>
          </a:xfrm>
        </p:grpSpPr>
        <p:sp>
          <p:nvSpPr>
            <p:cNvPr id="319" name="Freeform 17"/>
            <p:cNvSpPr/>
            <p:nvPr/>
          </p:nvSpPr>
          <p:spPr>
            <a:xfrm>
              <a:off x="1028880" y="8829000"/>
              <a:ext cx="7523280" cy="428760"/>
            </a:xfrm>
            <a:custGeom>
              <a:avLst/>
              <a:gdLst>
                <a:gd name="textAreaLeft" fmla="*/ 0 w 7523280"/>
                <a:gd name="textAreaRight" fmla="*/ 7523640 w 7523280"/>
                <a:gd name="textAreaTop" fmla="*/ 0 h 428760"/>
                <a:gd name="textAreaBottom" fmla="*/ 429120 h 428760"/>
              </a:gdLst>
              <a:ahLst/>
              <a:cxnLst/>
              <a:rect l="textAreaLeft" t="textAreaTop" r="textAreaRight" b="textAreaBottom"/>
              <a:pathLst>
                <a:path w="2106826" h="120127">
                  <a:moveTo>
                    <a:pt x="0" y="0"/>
                  </a:moveTo>
                  <a:lnTo>
                    <a:pt x="2106826" y="0"/>
                  </a:lnTo>
                  <a:lnTo>
                    <a:pt x="2106826" y="120127"/>
                  </a:lnTo>
                  <a:lnTo>
                    <a:pt x="0" y="120127"/>
                  </a:lnTo>
                  <a:close/>
                </a:path>
              </a:pathLst>
            </a:custGeom>
            <a:solidFill>
              <a:srgbClr val="145da0">
                <a:alpha val="49000"/>
              </a:srgbClr>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20" name="TextBox 18"/>
            <p:cNvSpPr/>
            <p:nvPr/>
          </p:nvSpPr>
          <p:spPr>
            <a:xfrm>
              <a:off x="1028880" y="8692920"/>
              <a:ext cx="7523280" cy="5648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grpSp>
        <p:nvGrpSpPr>
          <p:cNvPr id="321" name="Group 19"/>
          <p:cNvGrpSpPr/>
          <p:nvPr/>
        </p:nvGrpSpPr>
        <p:grpSpPr>
          <a:xfrm>
            <a:off x="15238080" y="8290080"/>
            <a:ext cx="7523280" cy="7523280"/>
            <a:chOff x="15238080" y="8290080"/>
            <a:chExt cx="7523280" cy="7523280"/>
          </a:xfrm>
        </p:grpSpPr>
        <p:sp>
          <p:nvSpPr>
            <p:cNvPr id="322" name="Freeform 20"/>
            <p:cNvSpPr/>
            <p:nvPr/>
          </p:nvSpPr>
          <p:spPr>
            <a:xfrm>
              <a:off x="15238080" y="8290080"/>
              <a:ext cx="7523280" cy="7523280"/>
            </a:xfrm>
            <a:custGeom>
              <a:avLst/>
              <a:gdLst>
                <a:gd name="textAreaLeft" fmla="*/ 0 w 7523280"/>
                <a:gd name="textAreaRight" fmla="*/ 7523640 w 7523280"/>
                <a:gd name="textAreaTop" fmla="*/ 0 h 7523280"/>
                <a:gd name="textAreaBottom" fmla="*/ 7523640 h 7523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6000"/>
              </a:srgbClr>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23" name="TextBox 21"/>
            <p:cNvSpPr/>
            <p:nvPr/>
          </p:nvSpPr>
          <p:spPr>
            <a:xfrm>
              <a:off x="15943320" y="8642880"/>
              <a:ext cx="6112800" cy="64652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grpSp>
        <p:nvGrpSpPr>
          <p:cNvPr id="324" name="Group 22"/>
          <p:cNvGrpSpPr/>
          <p:nvPr/>
        </p:nvGrpSpPr>
        <p:grpSpPr>
          <a:xfrm>
            <a:off x="-3724200" y="-4507200"/>
            <a:ext cx="5924160" cy="5924160"/>
            <a:chOff x="-3724200" y="-4507200"/>
            <a:chExt cx="5924160" cy="5924160"/>
          </a:xfrm>
        </p:grpSpPr>
        <p:sp>
          <p:nvSpPr>
            <p:cNvPr id="325" name="Freeform 23"/>
            <p:cNvSpPr/>
            <p:nvPr/>
          </p:nvSpPr>
          <p:spPr>
            <a:xfrm>
              <a:off x="-3724200" y="-4507200"/>
              <a:ext cx="5924160" cy="5924160"/>
            </a:xfrm>
            <a:custGeom>
              <a:avLst/>
              <a:gdLst>
                <a:gd name="textAreaLeft" fmla="*/ 0 w 5924160"/>
                <a:gd name="textAreaRight" fmla="*/ 5924520 w 5924160"/>
                <a:gd name="textAreaTop" fmla="*/ 0 h 5924160"/>
                <a:gd name="textAreaBottom" fmla="*/ 5924520 h 59241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6000"/>
              </a:srgbClr>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26" name="TextBox 24"/>
            <p:cNvSpPr/>
            <p:nvPr/>
          </p:nvSpPr>
          <p:spPr>
            <a:xfrm>
              <a:off x="-3168720" y="-4229640"/>
              <a:ext cx="4813200" cy="50911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327" name="Group 2"/>
          <p:cNvGrpSpPr/>
          <p:nvPr/>
        </p:nvGrpSpPr>
        <p:grpSpPr>
          <a:xfrm>
            <a:off x="563040" y="6713280"/>
            <a:ext cx="3295800" cy="1082520"/>
            <a:chOff x="563040" y="6713280"/>
            <a:chExt cx="3295800" cy="1082520"/>
          </a:xfrm>
        </p:grpSpPr>
        <p:sp>
          <p:nvSpPr>
            <p:cNvPr id="328" name="Freeform 3"/>
            <p:cNvSpPr/>
            <p:nvPr/>
          </p:nvSpPr>
          <p:spPr>
            <a:xfrm>
              <a:off x="563040" y="6849360"/>
              <a:ext cx="3295800" cy="946440"/>
            </a:xfrm>
            <a:custGeom>
              <a:avLst/>
              <a:gdLst>
                <a:gd name="textAreaLeft" fmla="*/ 0 w 3295800"/>
                <a:gd name="textAreaRight" fmla="*/ 3296160 w 3295800"/>
                <a:gd name="textAreaTop" fmla="*/ 0 h 946440"/>
                <a:gd name="textAreaBottom" fmla="*/ 946800 h 94644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29" name="TextBox 4"/>
            <p:cNvSpPr/>
            <p:nvPr/>
          </p:nvSpPr>
          <p:spPr>
            <a:xfrm>
              <a:off x="563040" y="6713280"/>
              <a:ext cx="3295800" cy="1082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30" name="TextBox 5"/>
          <p:cNvSpPr/>
          <p:nvPr/>
        </p:nvSpPr>
        <p:spPr>
          <a:xfrm>
            <a:off x="5506920" y="2267280"/>
            <a:ext cx="7274160" cy="799920"/>
          </a:xfrm>
          <a:prstGeom prst="rect">
            <a:avLst/>
          </a:prstGeom>
          <a:noFill/>
          <a:ln w="0">
            <a:noFill/>
          </a:ln>
        </p:spPr>
        <p:style>
          <a:lnRef idx="0"/>
          <a:fillRef idx="0"/>
          <a:effectRef idx="0"/>
          <a:fontRef idx="minor"/>
        </p:style>
        <p:txBody>
          <a:bodyPr lIns="0" rIns="0" tIns="0" bIns="0" anchor="t">
            <a:spAutoFit/>
          </a:bodyPr>
          <a:p>
            <a:pPr algn="ctr" defTabSz="914400">
              <a:lnSpc>
                <a:spcPts val="6301"/>
              </a:lnSpc>
              <a:tabLst>
                <a:tab algn="l" pos="0"/>
              </a:tabLst>
            </a:pPr>
            <a:r>
              <a:rPr b="1" lang="en-US" sz="4500" strike="noStrike" u="none">
                <a:solidFill>
                  <a:srgbClr val="051d40"/>
                </a:solidFill>
                <a:effectLst/>
                <a:uFillTx/>
                <a:latin typeface="Montserrat Bold"/>
                <a:ea typeface="Montserrat Bold"/>
              </a:rPr>
              <a:t>Our Team</a:t>
            </a:r>
            <a:endParaRPr b="0" lang="en-IN" sz="4500" strike="noStrike" u="none">
              <a:solidFill>
                <a:srgbClr val="000000"/>
              </a:solidFill>
              <a:effectLst/>
              <a:uFillTx/>
              <a:latin typeface="Arial"/>
            </a:endParaRPr>
          </a:p>
        </p:txBody>
      </p:sp>
      <p:sp>
        <p:nvSpPr>
          <p:cNvPr id="331" name="Freeform 6"/>
          <p:cNvSpPr/>
          <p:nvPr/>
        </p:nvSpPr>
        <p:spPr>
          <a:xfrm>
            <a:off x="563040" y="3688200"/>
            <a:ext cx="3295800" cy="3160800"/>
          </a:xfrm>
          <a:custGeom>
            <a:avLst/>
            <a:gdLst>
              <a:gd name="textAreaLeft" fmla="*/ 0 w 3295800"/>
              <a:gd name="textAreaRight" fmla="*/ 3296160 w 3295800"/>
              <a:gd name="textAreaTop" fmla="*/ 0 h 3160800"/>
              <a:gd name="textAreaBottom" fmla="*/ 3161160 h 316080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332" name="Group 7"/>
          <p:cNvGrpSpPr/>
          <p:nvPr/>
        </p:nvGrpSpPr>
        <p:grpSpPr>
          <a:xfrm>
            <a:off x="4030200" y="6713280"/>
            <a:ext cx="3295800" cy="1082520"/>
            <a:chOff x="4030200" y="6713280"/>
            <a:chExt cx="3295800" cy="1082520"/>
          </a:xfrm>
        </p:grpSpPr>
        <p:sp>
          <p:nvSpPr>
            <p:cNvPr id="333" name="Freeform 8"/>
            <p:cNvSpPr/>
            <p:nvPr/>
          </p:nvSpPr>
          <p:spPr>
            <a:xfrm>
              <a:off x="4030200" y="6849360"/>
              <a:ext cx="3295800" cy="946440"/>
            </a:xfrm>
            <a:custGeom>
              <a:avLst/>
              <a:gdLst>
                <a:gd name="textAreaLeft" fmla="*/ 0 w 3295800"/>
                <a:gd name="textAreaRight" fmla="*/ 3296160 w 3295800"/>
                <a:gd name="textAreaTop" fmla="*/ 0 h 946440"/>
                <a:gd name="textAreaBottom" fmla="*/ 946800 h 94644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34" name="TextBox 9"/>
            <p:cNvSpPr/>
            <p:nvPr/>
          </p:nvSpPr>
          <p:spPr>
            <a:xfrm>
              <a:off x="4030200" y="6713280"/>
              <a:ext cx="3295800" cy="1082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35" name="Freeform 10"/>
          <p:cNvSpPr/>
          <p:nvPr/>
        </p:nvSpPr>
        <p:spPr>
          <a:xfrm>
            <a:off x="4030200" y="3688200"/>
            <a:ext cx="3295800" cy="3160800"/>
          </a:xfrm>
          <a:custGeom>
            <a:avLst/>
            <a:gdLst>
              <a:gd name="textAreaLeft" fmla="*/ 0 w 3295800"/>
              <a:gd name="textAreaRight" fmla="*/ 3296160 w 3295800"/>
              <a:gd name="textAreaTop" fmla="*/ 0 h 3160800"/>
              <a:gd name="textAreaBottom" fmla="*/ 3161160 h 316080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336" name="Group 11"/>
          <p:cNvGrpSpPr/>
          <p:nvPr/>
        </p:nvGrpSpPr>
        <p:grpSpPr>
          <a:xfrm>
            <a:off x="7496640" y="6713280"/>
            <a:ext cx="3295800" cy="1082520"/>
            <a:chOff x="7496640" y="6713280"/>
            <a:chExt cx="3295800" cy="1082520"/>
          </a:xfrm>
        </p:grpSpPr>
        <p:sp>
          <p:nvSpPr>
            <p:cNvPr id="337" name="Freeform 12"/>
            <p:cNvSpPr/>
            <p:nvPr/>
          </p:nvSpPr>
          <p:spPr>
            <a:xfrm>
              <a:off x="7496640" y="6849360"/>
              <a:ext cx="3295800" cy="946440"/>
            </a:xfrm>
            <a:custGeom>
              <a:avLst/>
              <a:gdLst>
                <a:gd name="textAreaLeft" fmla="*/ 0 w 3295800"/>
                <a:gd name="textAreaRight" fmla="*/ 3296160 w 3295800"/>
                <a:gd name="textAreaTop" fmla="*/ 0 h 946440"/>
                <a:gd name="textAreaBottom" fmla="*/ 946800 h 94644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38" name="TextBox 13"/>
            <p:cNvSpPr/>
            <p:nvPr/>
          </p:nvSpPr>
          <p:spPr>
            <a:xfrm>
              <a:off x="7496640" y="6713280"/>
              <a:ext cx="3295800" cy="1082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39" name="Freeform 14"/>
          <p:cNvSpPr/>
          <p:nvPr/>
        </p:nvSpPr>
        <p:spPr>
          <a:xfrm>
            <a:off x="7496640" y="3688200"/>
            <a:ext cx="3295800" cy="3160800"/>
          </a:xfrm>
          <a:custGeom>
            <a:avLst/>
            <a:gdLst>
              <a:gd name="textAreaLeft" fmla="*/ 0 w 3295800"/>
              <a:gd name="textAreaRight" fmla="*/ 3296160 w 3295800"/>
              <a:gd name="textAreaTop" fmla="*/ 0 h 3160800"/>
              <a:gd name="textAreaBottom" fmla="*/ 3161160 h 316080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340" name="Group 15"/>
          <p:cNvGrpSpPr/>
          <p:nvPr/>
        </p:nvGrpSpPr>
        <p:grpSpPr>
          <a:xfrm>
            <a:off x="10962720" y="6713280"/>
            <a:ext cx="3295800" cy="1082520"/>
            <a:chOff x="10962720" y="6713280"/>
            <a:chExt cx="3295800" cy="1082520"/>
          </a:xfrm>
        </p:grpSpPr>
        <p:sp>
          <p:nvSpPr>
            <p:cNvPr id="341" name="Freeform 16"/>
            <p:cNvSpPr/>
            <p:nvPr/>
          </p:nvSpPr>
          <p:spPr>
            <a:xfrm>
              <a:off x="10962720" y="6849360"/>
              <a:ext cx="3295800" cy="946440"/>
            </a:xfrm>
            <a:custGeom>
              <a:avLst/>
              <a:gdLst>
                <a:gd name="textAreaLeft" fmla="*/ 0 w 3295800"/>
                <a:gd name="textAreaRight" fmla="*/ 3296160 w 3295800"/>
                <a:gd name="textAreaTop" fmla="*/ 0 h 946440"/>
                <a:gd name="textAreaBottom" fmla="*/ 946800 h 94644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42" name="TextBox 17"/>
            <p:cNvSpPr/>
            <p:nvPr/>
          </p:nvSpPr>
          <p:spPr>
            <a:xfrm>
              <a:off x="10962720" y="6713280"/>
              <a:ext cx="3295800" cy="1082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43" name="Freeform 18"/>
          <p:cNvSpPr/>
          <p:nvPr/>
        </p:nvSpPr>
        <p:spPr>
          <a:xfrm>
            <a:off x="10962720" y="3688200"/>
            <a:ext cx="3295800" cy="3160800"/>
          </a:xfrm>
          <a:custGeom>
            <a:avLst/>
            <a:gdLst>
              <a:gd name="textAreaLeft" fmla="*/ 0 w 3295800"/>
              <a:gd name="textAreaRight" fmla="*/ 3296160 w 3295800"/>
              <a:gd name="textAreaTop" fmla="*/ 0 h 3160800"/>
              <a:gd name="textAreaBottom" fmla="*/ 3161160 h 3160800"/>
            </a:gdLst>
            <a:ahLst/>
            <a:cxnLst/>
            <a:rect l="textAreaLeft" t="textAreaTop" r="textAreaRight" b="textAreaBottom"/>
            <a:pathLst>
              <a:path w="3296071" h="3161089">
                <a:moveTo>
                  <a:pt x="0" y="0"/>
                </a:moveTo>
                <a:lnTo>
                  <a:pt x="3296070" y="0"/>
                </a:lnTo>
                <a:lnTo>
                  <a:pt x="3296070" y="3161089"/>
                </a:lnTo>
                <a:lnTo>
                  <a:pt x="0" y="3161089"/>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344" name="Group 19"/>
          <p:cNvGrpSpPr/>
          <p:nvPr/>
        </p:nvGrpSpPr>
        <p:grpSpPr>
          <a:xfrm>
            <a:off x="14429160" y="6713280"/>
            <a:ext cx="3295800" cy="1082520"/>
            <a:chOff x="14429160" y="6713280"/>
            <a:chExt cx="3295800" cy="1082520"/>
          </a:xfrm>
        </p:grpSpPr>
        <p:sp>
          <p:nvSpPr>
            <p:cNvPr id="345" name="Freeform 20"/>
            <p:cNvSpPr/>
            <p:nvPr/>
          </p:nvSpPr>
          <p:spPr>
            <a:xfrm>
              <a:off x="14429160" y="6849360"/>
              <a:ext cx="3295800" cy="946440"/>
            </a:xfrm>
            <a:custGeom>
              <a:avLst/>
              <a:gdLst>
                <a:gd name="textAreaLeft" fmla="*/ 0 w 3295800"/>
                <a:gd name="textAreaRight" fmla="*/ 3296160 w 3295800"/>
                <a:gd name="textAreaTop" fmla="*/ 0 h 946440"/>
                <a:gd name="textAreaBottom" fmla="*/ 946800 h 94644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46" name="TextBox 21"/>
            <p:cNvSpPr/>
            <p:nvPr/>
          </p:nvSpPr>
          <p:spPr>
            <a:xfrm>
              <a:off x="14429160" y="6713280"/>
              <a:ext cx="3295800" cy="1082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47" name="Freeform 22"/>
          <p:cNvSpPr/>
          <p:nvPr/>
        </p:nvSpPr>
        <p:spPr>
          <a:xfrm>
            <a:off x="14429160" y="3688200"/>
            <a:ext cx="3295800" cy="3160800"/>
          </a:xfrm>
          <a:custGeom>
            <a:avLst/>
            <a:gdLst>
              <a:gd name="textAreaLeft" fmla="*/ 0 w 3295800"/>
              <a:gd name="textAreaRight" fmla="*/ 3296160 w 3295800"/>
              <a:gd name="textAreaTop" fmla="*/ 0 h 3160800"/>
              <a:gd name="textAreaBottom" fmla="*/ 3161160 h 316080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48" name="TextBox 23"/>
          <p:cNvSpPr/>
          <p:nvPr/>
        </p:nvSpPr>
        <p:spPr>
          <a:xfrm>
            <a:off x="890280" y="6962040"/>
            <a:ext cx="2640960" cy="37152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Aaron Loeb</a:t>
            </a:r>
            <a:endParaRPr b="0" lang="en-IN" sz="2090" strike="noStrike" u="none">
              <a:solidFill>
                <a:srgbClr val="000000"/>
              </a:solidFill>
              <a:effectLst/>
              <a:uFillTx/>
              <a:latin typeface="Arial"/>
            </a:endParaRPr>
          </a:p>
        </p:txBody>
      </p:sp>
      <p:sp>
        <p:nvSpPr>
          <p:cNvPr id="349" name="TextBox 24"/>
          <p:cNvSpPr/>
          <p:nvPr/>
        </p:nvSpPr>
        <p:spPr>
          <a:xfrm>
            <a:off x="890280" y="7333200"/>
            <a:ext cx="2640960" cy="28260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CEO &amp; Founder</a:t>
            </a:r>
            <a:endParaRPr b="0" lang="en-IN" sz="1580" strike="noStrike" u="none">
              <a:solidFill>
                <a:srgbClr val="000000"/>
              </a:solidFill>
              <a:effectLst/>
              <a:uFillTx/>
              <a:latin typeface="Arial"/>
            </a:endParaRPr>
          </a:p>
        </p:txBody>
      </p:sp>
      <p:sp>
        <p:nvSpPr>
          <p:cNvPr id="350" name="TextBox 25"/>
          <p:cNvSpPr/>
          <p:nvPr/>
        </p:nvSpPr>
        <p:spPr>
          <a:xfrm>
            <a:off x="4357440" y="6962040"/>
            <a:ext cx="2640960" cy="37152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Alfredo Torres</a:t>
            </a:r>
            <a:endParaRPr b="0" lang="en-IN" sz="2090" strike="noStrike" u="none">
              <a:solidFill>
                <a:srgbClr val="000000"/>
              </a:solidFill>
              <a:effectLst/>
              <a:uFillTx/>
              <a:latin typeface="Arial"/>
            </a:endParaRPr>
          </a:p>
        </p:txBody>
      </p:sp>
      <p:sp>
        <p:nvSpPr>
          <p:cNvPr id="351" name="TextBox 26"/>
          <p:cNvSpPr/>
          <p:nvPr/>
        </p:nvSpPr>
        <p:spPr>
          <a:xfrm>
            <a:off x="4357440" y="7333200"/>
            <a:ext cx="2640960" cy="28260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Project manager</a:t>
            </a:r>
            <a:endParaRPr b="0" lang="en-IN" sz="1580" strike="noStrike" u="none">
              <a:solidFill>
                <a:srgbClr val="000000"/>
              </a:solidFill>
              <a:effectLst/>
              <a:uFillTx/>
              <a:latin typeface="Arial"/>
            </a:endParaRPr>
          </a:p>
        </p:txBody>
      </p:sp>
      <p:sp>
        <p:nvSpPr>
          <p:cNvPr id="352" name="TextBox 27"/>
          <p:cNvSpPr/>
          <p:nvPr/>
        </p:nvSpPr>
        <p:spPr>
          <a:xfrm>
            <a:off x="7823880" y="6962040"/>
            <a:ext cx="2640960" cy="37152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Juliana Silva</a:t>
            </a:r>
            <a:endParaRPr b="0" lang="en-IN" sz="2090" strike="noStrike" u="none">
              <a:solidFill>
                <a:srgbClr val="000000"/>
              </a:solidFill>
              <a:effectLst/>
              <a:uFillTx/>
              <a:latin typeface="Arial"/>
            </a:endParaRPr>
          </a:p>
        </p:txBody>
      </p:sp>
      <p:sp>
        <p:nvSpPr>
          <p:cNvPr id="353" name="TextBox 28"/>
          <p:cNvSpPr/>
          <p:nvPr/>
        </p:nvSpPr>
        <p:spPr>
          <a:xfrm>
            <a:off x="7823880" y="7333200"/>
            <a:ext cx="2640960" cy="28260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CEO &amp; Founder</a:t>
            </a:r>
            <a:endParaRPr b="0" lang="en-IN" sz="1580" strike="noStrike" u="none">
              <a:solidFill>
                <a:srgbClr val="000000"/>
              </a:solidFill>
              <a:effectLst/>
              <a:uFillTx/>
              <a:latin typeface="Arial"/>
            </a:endParaRPr>
          </a:p>
        </p:txBody>
      </p:sp>
      <p:sp>
        <p:nvSpPr>
          <p:cNvPr id="354" name="TextBox 29"/>
          <p:cNvSpPr/>
          <p:nvPr/>
        </p:nvSpPr>
        <p:spPr>
          <a:xfrm>
            <a:off x="11289960" y="6962040"/>
            <a:ext cx="2640960" cy="37152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Daniel Gallego</a:t>
            </a:r>
            <a:endParaRPr b="0" lang="en-IN" sz="2090" strike="noStrike" u="none">
              <a:solidFill>
                <a:srgbClr val="000000"/>
              </a:solidFill>
              <a:effectLst/>
              <a:uFillTx/>
              <a:latin typeface="Arial"/>
            </a:endParaRPr>
          </a:p>
        </p:txBody>
      </p:sp>
      <p:sp>
        <p:nvSpPr>
          <p:cNvPr id="355" name="TextBox 30"/>
          <p:cNvSpPr/>
          <p:nvPr/>
        </p:nvSpPr>
        <p:spPr>
          <a:xfrm>
            <a:off x="11289960" y="7333200"/>
            <a:ext cx="2640960" cy="28260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IT Expert</a:t>
            </a:r>
            <a:endParaRPr b="0" lang="en-IN" sz="1580" strike="noStrike" u="none">
              <a:solidFill>
                <a:srgbClr val="000000"/>
              </a:solidFill>
              <a:effectLst/>
              <a:uFillTx/>
              <a:latin typeface="Arial"/>
            </a:endParaRPr>
          </a:p>
        </p:txBody>
      </p:sp>
      <p:sp>
        <p:nvSpPr>
          <p:cNvPr id="356" name="TextBox 31"/>
          <p:cNvSpPr/>
          <p:nvPr/>
        </p:nvSpPr>
        <p:spPr>
          <a:xfrm>
            <a:off x="14754240" y="6962040"/>
            <a:ext cx="2640960" cy="37152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Olivia Wilson</a:t>
            </a:r>
            <a:endParaRPr b="0" lang="en-IN" sz="2090" strike="noStrike" u="none">
              <a:solidFill>
                <a:srgbClr val="000000"/>
              </a:solidFill>
              <a:effectLst/>
              <a:uFillTx/>
              <a:latin typeface="Arial"/>
            </a:endParaRPr>
          </a:p>
        </p:txBody>
      </p:sp>
      <p:sp>
        <p:nvSpPr>
          <p:cNvPr id="357" name="TextBox 32"/>
          <p:cNvSpPr/>
          <p:nvPr/>
        </p:nvSpPr>
        <p:spPr>
          <a:xfrm>
            <a:off x="14754240" y="7333200"/>
            <a:ext cx="2640960" cy="28260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Marketing Head</a:t>
            </a:r>
            <a:endParaRPr b="0" lang="en-IN" sz="1580" strike="noStrike" u="none">
              <a:solidFill>
                <a:srgbClr val="000000"/>
              </a:solidFill>
              <a:effectLst/>
              <a:uFillTx/>
              <a:latin typeface="Arial"/>
            </a:endParaRPr>
          </a:p>
        </p:txBody>
      </p:sp>
      <p:grpSp>
        <p:nvGrpSpPr>
          <p:cNvPr id="358" name="Group 33"/>
          <p:cNvGrpSpPr/>
          <p:nvPr/>
        </p:nvGrpSpPr>
        <p:grpSpPr>
          <a:xfrm>
            <a:off x="-1766520" y="9203760"/>
            <a:ext cx="21820680" cy="1082520"/>
            <a:chOff x="-1766520" y="9203760"/>
            <a:chExt cx="21820680" cy="1082520"/>
          </a:xfrm>
        </p:grpSpPr>
        <p:sp>
          <p:nvSpPr>
            <p:cNvPr id="359" name="Freeform 34"/>
            <p:cNvSpPr/>
            <p:nvPr/>
          </p:nvSpPr>
          <p:spPr>
            <a:xfrm>
              <a:off x="-1766520" y="9339840"/>
              <a:ext cx="21820680" cy="946440"/>
            </a:xfrm>
            <a:custGeom>
              <a:avLst/>
              <a:gdLst>
                <a:gd name="textAreaLeft" fmla="*/ 0 w 21820680"/>
                <a:gd name="textAreaRight" fmla="*/ 21821040 w 21820680"/>
                <a:gd name="textAreaTop" fmla="*/ 0 h 946440"/>
                <a:gd name="textAreaBottom" fmla="*/ 946800 h 946440"/>
              </a:gdLst>
              <a:ahLst/>
              <a:cxnLst/>
              <a:rect l="textAreaLeft" t="textAreaTop" r="textAreaRight" b="textAreaBottom"/>
              <a:pathLst>
                <a:path w="6110362" h="265132">
                  <a:moveTo>
                    <a:pt x="0" y="0"/>
                  </a:moveTo>
                  <a:lnTo>
                    <a:pt x="6110362" y="0"/>
                  </a:lnTo>
                  <a:lnTo>
                    <a:pt x="6110362"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60" name="TextBox 35"/>
            <p:cNvSpPr/>
            <p:nvPr/>
          </p:nvSpPr>
          <p:spPr>
            <a:xfrm>
              <a:off x="-1766520" y="9203760"/>
              <a:ext cx="21820680" cy="1082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grpSp>
        <p:nvGrpSpPr>
          <p:cNvPr id="361" name="Group 36"/>
          <p:cNvGrpSpPr/>
          <p:nvPr/>
        </p:nvGrpSpPr>
        <p:grpSpPr>
          <a:xfrm>
            <a:off x="-1766520" y="-951840"/>
            <a:ext cx="21820680" cy="1898640"/>
            <a:chOff x="-1766520" y="-951840"/>
            <a:chExt cx="21820680" cy="1898640"/>
          </a:xfrm>
        </p:grpSpPr>
        <p:sp>
          <p:nvSpPr>
            <p:cNvPr id="362" name="Freeform 37"/>
            <p:cNvSpPr/>
            <p:nvPr/>
          </p:nvSpPr>
          <p:spPr>
            <a:xfrm>
              <a:off x="-1766520" y="-815760"/>
              <a:ext cx="21820680" cy="1762560"/>
            </a:xfrm>
            <a:custGeom>
              <a:avLst/>
              <a:gdLst>
                <a:gd name="textAreaLeft" fmla="*/ 0 w 21820680"/>
                <a:gd name="textAreaRight" fmla="*/ 21821040 w 21820680"/>
                <a:gd name="textAreaTop" fmla="*/ 0 h 1762560"/>
                <a:gd name="textAreaBottom" fmla="*/ 1762920 h 1762560"/>
              </a:gdLst>
              <a:ahLst/>
              <a:cxnLst/>
              <a:rect l="textAreaLeft" t="textAreaTop" r="textAreaRight" b="textAreaBottom"/>
              <a:pathLst>
                <a:path w="6110362" h="493651">
                  <a:moveTo>
                    <a:pt x="0" y="0"/>
                  </a:moveTo>
                  <a:lnTo>
                    <a:pt x="6110362" y="0"/>
                  </a:lnTo>
                  <a:lnTo>
                    <a:pt x="6110362" y="493651"/>
                  </a:lnTo>
                  <a:lnTo>
                    <a:pt x="0" y="493651"/>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63" name="TextBox 38"/>
            <p:cNvSpPr/>
            <p:nvPr/>
          </p:nvSpPr>
          <p:spPr>
            <a:xfrm>
              <a:off x="-1766520" y="-951840"/>
              <a:ext cx="21820680" cy="1898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364" name="TextBox 2"/>
          <p:cNvSpPr/>
          <p:nvPr/>
        </p:nvSpPr>
        <p:spPr>
          <a:xfrm>
            <a:off x="2818440" y="2494440"/>
            <a:ext cx="8819280" cy="1842480"/>
          </a:xfrm>
          <a:prstGeom prst="rect">
            <a:avLst/>
          </a:prstGeom>
          <a:noFill/>
          <a:ln w="0">
            <a:noFill/>
          </a:ln>
        </p:spPr>
        <p:style>
          <a:lnRef idx="0"/>
          <a:fillRef idx="0"/>
          <a:effectRef idx="0"/>
          <a:fontRef idx="minor"/>
        </p:style>
        <p:txBody>
          <a:bodyPr lIns="0" rIns="0" tIns="0" bIns="0" anchor="t">
            <a:spAutoFit/>
          </a:bodyPr>
          <a:p>
            <a:pPr defTabSz="914400">
              <a:lnSpc>
                <a:spcPts val="14511"/>
              </a:lnSpc>
              <a:tabLst>
                <a:tab algn="l" pos="0"/>
              </a:tabLst>
            </a:pPr>
            <a:r>
              <a:rPr b="1" lang="en-US" sz="10370" strike="noStrike" u="none">
                <a:solidFill>
                  <a:srgbClr val="051d40"/>
                </a:solidFill>
                <a:effectLst/>
                <a:uFillTx/>
                <a:latin typeface="Montserrat Bold"/>
                <a:ea typeface="Montserrat Bold"/>
              </a:rPr>
              <a:t>THANK YOU!</a:t>
            </a:r>
            <a:endParaRPr b="0" lang="en-IN" sz="10370" strike="noStrike" u="none">
              <a:solidFill>
                <a:srgbClr val="000000"/>
              </a:solidFill>
              <a:effectLst/>
              <a:uFillTx/>
              <a:latin typeface="Arial"/>
            </a:endParaRPr>
          </a:p>
        </p:txBody>
      </p:sp>
      <p:grpSp>
        <p:nvGrpSpPr>
          <p:cNvPr id="365" name="Group 3"/>
          <p:cNvGrpSpPr/>
          <p:nvPr/>
        </p:nvGrpSpPr>
        <p:grpSpPr>
          <a:xfrm>
            <a:off x="2808720" y="4834800"/>
            <a:ext cx="2723040" cy="2642760"/>
            <a:chOff x="2808720" y="4834800"/>
            <a:chExt cx="2723040" cy="2642760"/>
          </a:xfrm>
        </p:grpSpPr>
        <p:sp>
          <p:nvSpPr>
            <p:cNvPr id="366" name="Freeform 4"/>
            <p:cNvSpPr/>
            <p:nvPr/>
          </p:nvSpPr>
          <p:spPr>
            <a:xfrm>
              <a:off x="2808720" y="4856760"/>
              <a:ext cx="2723040" cy="2598840"/>
            </a:xfrm>
            <a:custGeom>
              <a:avLst/>
              <a:gdLst>
                <a:gd name="textAreaLeft" fmla="*/ 0 w 2723040"/>
                <a:gd name="textAreaRight" fmla="*/ 2723400 w 2723040"/>
                <a:gd name="textAreaTop" fmla="*/ 0 h 2598840"/>
                <a:gd name="textAreaBottom" fmla="*/ 2599200 h 2598840"/>
              </a:gdLst>
              <a:ahLst/>
              <a:cxnLst/>
              <a:rect l="textAreaLeft" t="textAreaTop" r="textAreaRight" b="textAreaBottom"/>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67" name="Freeform 5"/>
            <p:cNvSpPr/>
            <p:nvPr/>
          </p:nvSpPr>
          <p:spPr>
            <a:xfrm>
              <a:off x="2848680" y="4834800"/>
              <a:ext cx="2642760" cy="2642760"/>
            </a:xfrm>
            <a:custGeom>
              <a:avLst/>
              <a:gdLst>
                <a:gd name="textAreaLeft" fmla="*/ 0 w 2642760"/>
                <a:gd name="textAreaRight" fmla="*/ 2643120 w 2642760"/>
                <a:gd name="textAreaTop" fmla="*/ 0 h 2642760"/>
                <a:gd name="textAreaBottom" fmla="*/ 2643120 h 2642760"/>
              </a:gdLst>
              <a:ahLst/>
              <a:cxnLst/>
              <a:rect l="textAreaLeft" t="textAreaTop" r="textAreaRight" b="textAreaBottom"/>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grpSp>
      <p:sp>
        <p:nvSpPr>
          <p:cNvPr id="368" name="Freeform 6"/>
          <p:cNvSpPr/>
          <p:nvPr/>
        </p:nvSpPr>
        <p:spPr>
          <a:xfrm>
            <a:off x="5736960" y="5778000"/>
            <a:ext cx="398880" cy="398880"/>
          </a:xfrm>
          <a:custGeom>
            <a:avLst/>
            <a:gdLst>
              <a:gd name="textAreaLeft" fmla="*/ 0 w 398880"/>
              <a:gd name="textAreaRight" fmla="*/ 399240 w 398880"/>
              <a:gd name="textAreaTop" fmla="*/ 0 h 398880"/>
              <a:gd name="textAreaBottom" fmla="*/ 399240 h 398880"/>
            </a:gdLst>
            <a:ahLst/>
            <a:cxnLst/>
            <a:rect l="textAreaLeft" t="textAreaTop" r="textAreaRight" b="textAreaBottom"/>
            <a:pathLst>
              <a:path w="399176" h="399176">
                <a:moveTo>
                  <a:pt x="0" y="0"/>
                </a:moveTo>
                <a:lnTo>
                  <a:pt x="399175" y="0"/>
                </a:lnTo>
                <a:lnTo>
                  <a:pt x="399175" y="399175"/>
                </a:lnTo>
                <a:lnTo>
                  <a:pt x="0" y="399175"/>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69" name="Freeform 7"/>
          <p:cNvSpPr/>
          <p:nvPr/>
        </p:nvSpPr>
        <p:spPr>
          <a:xfrm>
            <a:off x="5736960" y="6338520"/>
            <a:ext cx="398880" cy="398880"/>
          </a:xfrm>
          <a:custGeom>
            <a:avLst/>
            <a:gdLst>
              <a:gd name="textAreaLeft" fmla="*/ 0 w 398880"/>
              <a:gd name="textAreaRight" fmla="*/ 399240 w 398880"/>
              <a:gd name="textAreaTop" fmla="*/ 0 h 398880"/>
              <a:gd name="textAreaBottom" fmla="*/ 399240 h 39888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4">
              <a:extLst>
                <a:ext uri="{96DAC541-7B7A-43D3-8B79-37D633B846F1}">
                  <asvg:svgBlip xmlns:asvg="http://schemas.microsoft.com/office/drawing/2016/SVG/main" r:embed="rId5"/>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70" name="Freeform 8"/>
          <p:cNvSpPr/>
          <p:nvPr/>
        </p:nvSpPr>
        <p:spPr>
          <a:xfrm>
            <a:off x="5736960" y="6906960"/>
            <a:ext cx="398880" cy="398880"/>
          </a:xfrm>
          <a:custGeom>
            <a:avLst/>
            <a:gdLst>
              <a:gd name="textAreaLeft" fmla="*/ 0 w 398880"/>
              <a:gd name="textAreaRight" fmla="*/ 399240 w 398880"/>
              <a:gd name="textAreaTop" fmla="*/ 0 h 398880"/>
              <a:gd name="textAreaBottom" fmla="*/ 399240 h 39888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6">
              <a:extLst>
                <a:ext uri="{96DAC541-7B7A-43D3-8B79-37D633B846F1}">
                  <asvg:svgBlip xmlns:asvg="http://schemas.microsoft.com/office/drawing/2016/SVG/main" r:embed="rId7"/>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71" name="Freeform 9"/>
          <p:cNvSpPr/>
          <p:nvPr/>
        </p:nvSpPr>
        <p:spPr>
          <a:xfrm>
            <a:off x="12398760" y="967680"/>
            <a:ext cx="5888880" cy="8229240"/>
          </a:xfrm>
          <a:custGeom>
            <a:avLst/>
            <a:gdLst>
              <a:gd name="textAreaLeft" fmla="*/ 0 w 5888880"/>
              <a:gd name="textAreaRight" fmla="*/ 5889240 w 5888880"/>
              <a:gd name="textAreaTop" fmla="*/ 0 h 8229240"/>
              <a:gd name="textAreaBottom" fmla="*/ 8229600 h 8229240"/>
            </a:gdLst>
            <a:ahLst/>
            <a:cxnLst/>
            <a:rect l="textAreaLeft" t="textAreaTop" r="textAreaRight" b="textAreaBottom"/>
            <a:pathLst>
              <a:path w="5889088" h="8229600">
                <a:moveTo>
                  <a:pt x="0" y="0"/>
                </a:moveTo>
                <a:lnTo>
                  <a:pt x="5889088" y="0"/>
                </a:lnTo>
                <a:lnTo>
                  <a:pt x="5889088" y="8229600"/>
                </a:lnTo>
                <a:lnTo>
                  <a:pt x="0" y="8229600"/>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72" name="TextBox 10"/>
          <p:cNvSpPr/>
          <p:nvPr/>
        </p:nvSpPr>
        <p:spPr>
          <a:xfrm>
            <a:off x="5736960" y="4723200"/>
            <a:ext cx="3747240" cy="514800"/>
          </a:xfrm>
          <a:prstGeom prst="rect">
            <a:avLst/>
          </a:prstGeom>
          <a:noFill/>
          <a:ln w="0">
            <a:noFill/>
          </a:ln>
        </p:spPr>
        <p:style>
          <a:lnRef idx="0"/>
          <a:fillRef idx="0"/>
          <a:effectRef idx="0"/>
          <a:fontRef idx="minor"/>
        </p:style>
        <p:txBody>
          <a:bodyPr lIns="0" rIns="0" tIns="0" bIns="0" anchor="t">
            <a:spAutoFit/>
          </a:bodyPr>
          <a:p>
            <a:pPr defTabSz="914400">
              <a:lnSpc>
                <a:spcPts val="4051"/>
              </a:lnSpc>
              <a:tabLst>
                <a:tab algn="l" pos="0"/>
              </a:tabLst>
            </a:pPr>
            <a:r>
              <a:rPr b="1" lang="en-US" sz="2890" spc="-57" strike="noStrike" u="none">
                <a:solidFill>
                  <a:srgbClr val="145da0"/>
                </a:solidFill>
                <a:effectLst/>
                <a:uFillTx/>
                <a:latin typeface="Poppins Bold"/>
                <a:ea typeface="Poppins Bold"/>
              </a:rPr>
              <a:t>Aaron Loeb</a:t>
            </a:r>
            <a:endParaRPr b="0" lang="en-IN" sz="2890" strike="noStrike" u="none">
              <a:solidFill>
                <a:srgbClr val="000000"/>
              </a:solidFill>
              <a:effectLst/>
              <a:uFillTx/>
              <a:latin typeface="Arial"/>
            </a:endParaRPr>
          </a:p>
        </p:txBody>
      </p:sp>
      <p:sp>
        <p:nvSpPr>
          <p:cNvPr id="373" name="TextBox 11"/>
          <p:cNvSpPr/>
          <p:nvPr/>
        </p:nvSpPr>
        <p:spPr>
          <a:xfrm>
            <a:off x="5763240" y="5249880"/>
            <a:ext cx="4069080" cy="339120"/>
          </a:xfrm>
          <a:prstGeom prst="rect">
            <a:avLst/>
          </a:prstGeom>
          <a:noFill/>
          <a:ln w="0">
            <a:noFill/>
          </a:ln>
        </p:spPr>
        <p:style>
          <a:lnRef idx="0"/>
          <a:fillRef idx="0"/>
          <a:effectRef idx="0"/>
          <a:fontRef idx="minor"/>
        </p:style>
        <p:txBody>
          <a:bodyPr lIns="0" rIns="0" tIns="0" bIns="0" anchor="t">
            <a:spAutoFit/>
          </a:bodyPr>
          <a:p>
            <a:pPr defTabSz="914400">
              <a:lnSpc>
                <a:spcPts val="2673"/>
              </a:lnSpc>
              <a:tabLst>
                <a:tab algn="l" pos="0"/>
              </a:tabLst>
            </a:pPr>
            <a:r>
              <a:rPr b="0" lang="en-US" sz="1910" spc="-37" strike="noStrike" u="none">
                <a:solidFill>
                  <a:srgbClr val="145da0"/>
                </a:solidFill>
                <a:effectLst/>
                <a:uFillTx/>
                <a:latin typeface="Poppins"/>
                <a:ea typeface="Poppins"/>
              </a:rPr>
              <a:t>CEO &amp; Founder</a:t>
            </a:r>
            <a:endParaRPr b="0" lang="en-IN" sz="1910" strike="noStrike" u="none">
              <a:solidFill>
                <a:srgbClr val="000000"/>
              </a:solidFill>
              <a:effectLst/>
              <a:uFillTx/>
              <a:latin typeface="Arial"/>
            </a:endParaRPr>
          </a:p>
        </p:txBody>
      </p:sp>
      <p:sp>
        <p:nvSpPr>
          <p:cNvPr id="374" name="TextBox 12"/>
          <p:cNvSpPr/>
          <p:nvPr/>
        </p:nvSpPr>
        <p:spPr>
          <a:xfrm>
            <a:off x="6273360" y="6281640"/>
            <a:ext cx="3787560" cy="32220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www.reallygreatsite.com</a:t>
            </a:r>
            <a:endParaRPr b="0" lang="en-IN" sz="1810" strike="noStrike" u="none">
              <a:solidFill>
                <a:srgbClr val="000000"/>
              </a:solidFill>
              <a:effectLst/>
              <a:uFillTx/>
              <a:latin typeface="Arial"/>
            </a:endParaRPr>
          </a:p>
        </p:txBody>
      </p:sp>
      <p:sp>
        <p:nvSpPr>
          <p:cNvPr id="375" name="TextBox 13"/>
          <p:cNvSpPr/>
          <p:nvPr/>
        </p:nvSpPr>
        <p:spPr>
          <a:xfrm>
            <a:off x="6273360" y="6905160"/>
            <a:ext cx="3787560" cy="64332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123 Anywhere St., Any City, State, Country 12345</a:t>
            </a:r>
            <a:endParaRPr b="0" lang="en-IN" sz="1810" strike="noStrike" u="none">
              <a:solidFill>
                <a:srgbClr val="000000"/>
              </a:solidFill>
              <a:effectLst/>
              <a:uFillTx/>
              <a:latin typeface="Arial"/>
            </a:endParaRPr>
          </a:p>
        </p:txBody>
      </p:sp>
      <p:sp>
        <p:nvSpPr>
          <p:cNvPr id="376" name="TextBox 14"/>
          <p:cNvSpPr/>
          <p:nvPr/>
        </p:nvSpPr>
        <p:spPr>
          <a:xfrm>
            <a:off x="6273360" y="5761080"/>
            <a:ext cx="3559320" cy="32220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+123-456-7890</a:t>
            </a:r>
            <a:endParaRPr b="0" lang="en-IN" sz="1810" strike="noStrike" u="none">
              <a:solidFill>
                <a:srgbClr val="000000"/>
              </a:solidFill>
              <a:effectLst/>
              <a:uFillTx/>
              <a:latin typeface="Arial"/>
            </a:endParaRPr>
          </a:p>
        </p:txBody>
      </p:sp>
      <p:grpSp>
        <p:nvGrpSpPr>
          <p:cNvPr id="377" name="Group 15"/>
          <p:cNvGrpSpPr/>
          <p:nvPr/>
        </p:nvGrpSpPr>
        <p:grpSpPr>
          <a:xfrm>
            <a:off x="12398760" y="-144360"/>
            <a:ext cx="5888880" cy="901440"/>
            <a:chOff x="12398760" y="-144360"/>
            <a:chExt cx="5888880" cy="901440"/>
          </a:xfrm>
        </p:grpSpPr>
        <p:sp>
          <p:nvSpPr>
            <p:cNvPr id="378" name="Freeform 16"/>
            <p:cNvSpPr/>
            <p:nvPr/>
          </p:nvSpPr>
          <p:spPr>
            <a:xfrm>
              <a:off x="12398760" y="360"/>
              <a:ext cx="5888880" cy="756720"/>
            </a:xfrm>
            <a:custGeom>
              <a:avLst/>
              <a:gdLst>
                <a:gd name="textAreaLeft" fmla="*/ 0 w 5888880"/>
                <a:gd name="textAreaRight" fmla="*/ 5889240 w 5888880"/>
                <a:gd name="textAreaTop" fmla="*/ 0 h 756720"/>
                <a:gd name="textAreaBottom" fmla="*/ 757080 h 75672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79" name="TextBox 17"/>
            <p:cNvSpPr/>
            <p:nvPr/>
          </p:nvSpPr>
          <p:spPr>
            <a:xfrm>
              <a:off x="12398760" y="-144360"/>
              <a:ext cx="5888880" cy="9010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380" name="Group 18"/>
          <p:cNvGrpSpPr/>
          <p:nvPr/>
        </p:nvGrpSpPr>
        <p:grpSpPr>
          <a:xfrm>
            <a:off x="12398760" y="9385200"/>
            <a:ext cx="5888880" cy="901080"/>
            <a:chOff x="12398760" y="9385200"/>
            <a:chExt cx="5888880" cy="901080"/>
          </a:xfrm>
        </p:grpSpPr>
        <p:sp>
          <p:nvSpPr>
            <p:cNvPr id="381" name="Freeform 19"/>
            <p:cNvSpPr/>
            <p:nvPr/>
          </p:nvSpPr>
          <p:spPr>
            <a:xfrm>
              <a:off x="12398760" y="9529560"/>
              <a:ext cx="5888880" cy="756720"/>
            </a:xfrm>
            <a:custGeom>
              <a:avLst/>
              <a:gdLst>
                <a:gd name="textAreaLeft" fmla="*/ 0 w 5888880"/>
                <a:gd name="textAreaRight" fmla="*/ 5889240 w 5888880"/>
                <a:gd name="textAreaTop" fmla="*/ 0 h 756720"/>
                <a:gd name="textAreaBottom" fmla="*/ 757080 h 75672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382" name="TextBox 20"/>
            <p:cNvSpPr/>
            <p:nvPr/>
          </p:nvSpPr>
          <p:spPr>
            <a:xfrm>
              <a:off x="12398760" y="9385200"/>
              <a:ext cx="5888880" cy="9010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383" name="Freeform 21"/>
          <p:cNvSpPr/>
          <p:nvPr/>
        </p:nvSpPr>
        <p:spPr>
          <a:xfrm>
            <a:off x="-4925520" y="3609360"/>
            <a:ext cx="9392400" cy="9529200"/>
          </a:xfrm>
          <a:custGeom>
            <a:avLst/>
            <a:gdLst>
              <a:gd name="textAreaLeft" fmla="*/ 0 w 9392400"/>
              <a:gd name="textAreaRight" fmla="*/ 9392760 w 9392400"/>
              <a:gd name="textAreaTop" fmla="*/ 0 h 9529200"/>
              <a:gd name="textAreaBottom" fmla="*/ 9529560 h 9529200"/>
            </a:gdLst>
            <a:ahLst/>
            <a:cxnLst/>
            <a:rect l="textAreaLeft" t="textAreaTop" r="textAreaRight" b="textAreaBottom"/>
            <a:pathLst>
              <a:path w="9392643" h="9529477">
                <a:moveTo>
                  <a:pt x="0" y="0"/>
                </a:moveTo>
                <a:lnTo>
                  <a:pt x="9392643" y="0"/>
                </a:lnTo>
                <a:lnTo>
                  <a:pt x="9392643" y="9529476"/>
                </a:lnTo>
                <a:lnTo>
                  <a:pt x="0" y="9529476"/>
                </a:lnTo>
                <a:lnTo>
                  <a:pt x="0" y="0"/>
                </a:lnTo>
                <a:close/>
              </a:path>
            </a:pathLst>
          </a:custGeom>
          <a:blipFill rotWithShape="0">
            <a:blip r:embed="rId9">
              <a:extLst>
                <a:ext uri="{96DAC541-7B7A-43D3-8B79-37D633B846F1}">
                  <asvg:svgBlip xmlns:asvg="http://schemas.microsoft.com/office/drawing/2016/SVG/main" r:embed="rId10"/>
                </a:ext>
              </a:extLst>
              <a:alphaModFix amt="20000"/>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84" name="Freeform 22"/>
          <p:cNvSpPr/>
          <p:nvPr/>
        </p:nvSpPr>
        <p:spPr>
          <a:xfrm>
            <a:off x="3287880" y="967680"/>
            <a:ext cx="588240" cy="596520"/>
          </a:xfrm>
          <a:custGeom>
            <a:avLst/>
            <a:gdLst>
              <a:gd name="textAreaLeft" fmla="*/ 0 w 588240"/>
              <a:gd name="textAreaRight" fmla="*/ 588600 w 588240"/>
              <a:gd name="textAreaTop" fmla="*/ 0 h 596520"/>
              <a:gd name="textAreaBottom" fmla="*/ 596880 h 596520"/>
            </a:gdLst>
            <a:ahLst/>
            <a:cxnLst/>
            <a:rect l="textAreaLeft" t="textAreaTop" r="textAreaRight" b="textAreaBottom"/>
            <a:pathLst>
              <a:path w="588438" h="597010">
                <a:moveTo>
                  <a:pt x="0" y="0"/>
                </a:moveTo>
                <a:lnTo>
                  <a:pt x="588438" y="0"/>
                </a:lnTo>
                <a:lnTo>
                  <a:pt x="588438" y="597010"/>
                </a:lnTo>
                <a:lnTo>
                  <a:pt x="0" y="597010"/>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85" name="TextBox 23"/>
          <p:cNvSpPr/>
          <p:nvPr/>
        </p:nvSpPr>
        <p:spPr>
          <a:xfrm>
            <a:off x="2818440" y="1640880"/>
            <a:ext cx="1526760" cy="651960"/>
          </a:xfrm>
          <a:prstGeom prst="rect">
            <a:avLst/>
          </a:prstGeom>
          <a:noFill/>
          <a:ln w="0">
            <a:noFill/>
          </a:ln>
        </p:spPr>
        <p:style>
          <a:lnRef idx="0"/>
          <a:fillRef idx="0"/>
          <a:effectRef idx="0"/>
          <a:fontRef idx="minor"/>
        </p:style>
        <p:txBody>
          <a:bodyPr lIns="0" rIns="0" tIns="0" bIns="0" anchor="t">
            <a:spAutoFit/>
          </a:bodyPr>
          <a:p>
            <a:pPr algn="ctr" defTabSz="914400">
              <a:lnSpc>
                <a:spcPts val="2568"/>
              </a:lnSpc>
            </a:pPr>
            <a:r>
              <a:rPr b="1" lang="en-US" sz="1829" spc="-37" strike="noStrike" u="none">
                <a:solidFill>
                  <a:srgbClr val="145da0"/>
                </a:solidFill>
                <a:effectLst/>
                <a:uFillTx/>
                <a:latin typeface="Poppins Bold"/>
                <a:ea typeface="Poppins Bold"/>
              </a:rPr>
              <a:t>Arowwai Industries</a:t>
            </a:r>
            <a:endParaRPr b="0" lang="en-IN" sz="182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90" name="Group 2"/>
          <p:cNvGrpSpPr/>
          <p:nvPr/>
        </p:nvGrpSpPr>
        <p:grpSpPr>
          <a:xfrm>
            <a:off x="14517720" y="-459720"/>
            <a:ext cx="3963960" cy="11062080"/>
            <a:chOff x="14517720" y="-459720"/>
            <a:chExt cx="3963960" cy="11062080"/>
          </a:xfrm>
        </p:grpSpPr>
        <p:sp>
          <p:nvSpPr>
            <p:cNvPr id="91" name="Freeform 3"/>
            <p:cNvSpPr/>
            <p:nvPr/>
          </p:nvSpPr>
          <p:spPr>
            <a:xfrm>
              <a:off x="14517720" y="-315000"/>
              <a:ext cx="3963960" cy="10917360"/>
            </a:xfrm>
            <a:custGeom>
              <a:avLst/>
              <a:gdLst>
                <a:gd name="textAreaLeft" fmla="*/ 0 w 3963960"/>
                <a:gd name="textAreaRight" fmla="*/ 3964320 w 3963960"/>
                <a:gd name="textAreaTop" fmla="*/ 0 h 10917360"/>
                <a:gd name="textAreaBottom" fmla="*/ 10917720 h 1091736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92" name="TextBox 4"/>
            <p:cNvSpPr/>
            <p:nvPr/>
          </p:nvSpPr>
          <p:spPr>
            <a:xfrm>
              <a:off x="14517720" y="-459720"/>
              <a:ext cx="3963960" cy="110620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93" name="TextBox 5"/>
          <p:cNvSpPr/>
          <p:nvPr/>
        </p:nvSpPr>
        <p:spPr>
          <a:xfrm>
            <a:off x="2880000" y="1631160"/>
            <a:ext cx="7542720" cy="64836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94" name="Group 6"/>
          <p:cNvGrpSpPr/>
          <p:nvPr/>
        </p:nvGrpSpPr>
        <p:grpSpPr>
          <a:xfrm>
            <a:off x="-1867680" y="-1613880"/>
            <a:ext cx="3735000" cy="3735000"/>
            <a:chOff x="-1867680" y="-1613880"/>
            <a:chExt cx="3735000" cy="3735000"/>
          </a:xfrm>
        </p:grpSpPr>
        <p:sp>
          <p:nvSpPr>
            <p:cNvPr id="95" name="Freeform 7"/>
            <p:cNvSpPr/>
            <p:nvPr/>
          </p:nvSpPr>
          <p:spPr>
            <a:xfrm>
              <a:off x="-1867680" y="-1613880"/>
              <a:ext cx="3735000" cy="3735000"/>
            </a:xfrm>
            <a:custGeom>
              <a:avLst/>
              <a:gdLst>
                <a:gd name="textAreaLeft" fmla="*/ 0 w 3735000"/>
                <a:gd name="textAreaRight" fmla="*/ 3735360 w 3735000"/>
                <a:gd name="textAreaTop" fmla="*/ 0 h 3735000"/>
                <a:gd name="textAreaBottom" fmla="*/ 3735360 h 3735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96" name="TextBox 8"/>
            <p:cNvSpPr/>
            <p:nvPr/>
          </p:nvSpPr>
          <p:spPr>
            <a:xfrm>
              <a:off x="-1517400" y="-1438920"/>
              <a:ext cx="3034800" cy="32097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97" name=""/>
          <p:cNvSpPr txBox="1"/>
          <p:nvPr/>
        </p:nvSpPr>
        <p:spPr>
          <a:xfrm>
            <a:off x="2880000" y="1439640"/>
            <a:ext cx="7542720" cy="839880"/>
          </a:xfrm>
          <a:prstGeom prst="rect">
            <a:avLst/>
          </a:prstGeom>
          <a:noFill/>
          <a:ln w="0">
            <a:noFill/>
          </a:ln>
        </p:spPr>
        <p:txBody>
          <a:bodyPr lIns="90000" rIns="90000" tIns="45000" bIns="45000" anchor="t">
            <a:spAutoFit/>
          </a:bodyPr>
          <a:p>
            <a:r>
              <a:rPr b="1" lang="en-IN" sz="4800" strike="noStrike" u="none">
                <a:solidFill>
                  <a:srgbClr val="2a6099"/>
                </a:solidFill>
                <a:effectLst/>
                <a:uFillTx/>
                <a:latin typeface="Arial"/>
              </a:rPr>
              <a:t>Inaugural Session </a:t>
            </a:r>
            <a:endParaRPr b="1" lang="en-IN" sz="4800" strike="noStrike" u="none">
              <a:solidFill>
                <a:srgbClr val="2a6099"/>
              </a:solidFill>
              <a:effectLst/>
              <a:uFillTx/>
              <a:latin typeface="Arial"/>
            </a:endParaRPr>
          </a:p>
        </p:txBody>
      </p:sp>
      <p:sp>
        <p:nvSpPr>
          <p:cNvPr id="98" name=""/>
          <p:cNvSpPr txBox="1"/>
          <p:nvPr/>
        </p:nvSpPr>
        <p:spPr>
          <a:xfrm>
            <a:off x="2340000" y="3239640"/>
            <a:ext cx="8100000" cy="5771160"/>
          </a:xfrm>
          <a:prstGeom prst="rect">
            <a:avLst/>
          </a:prstGeom>
          <a:noFill/>
          <a:ln w="0">
            <a:noFill/>
          </a:ln>
        </p:spPr>
        <p:txBody>
          <a:bodyPr lIns="90000" rIns="90000" tIns="45000" bIns="45000" anchor="t">
            <a:spAutoFit/>
          </a:bodyPr>
          <a:p>
            <a:r>
              <a:rPr b="1" lang="en-IN" sz="2600" strike="noStrike" u="none">
                <a:solidFill>
                  <a:srgbClr val="333333"/>
                </a:solidFill>
                <a:effectLst/>
                <a:uFillTx/>
                <a:latin typeface="Segoe UI"/>
              </a:rPr>
              <a:t>Acknowledgments</a:t>
            </a:r>
            <a:endParaRPr b="1" lang="en-IN" sz="2600" strike="noStrike" u="none">
              <a:solidFill>
                <a:srgbClr val="333333"/>
              </a:solidFill>
              <a:effectLst/>
              <a:uFillTx/>
              <a:latin typeface="Segoe UI"/>
            </a:endParaRPr>
          </a:p>
          <a:p>
            <a:r>
              <a:rPr b="1" lang="en-IN" sz="2600" strike="noStrike" u="none">
                <a:solidFill>
                  <a:srgbClr val="333333"/>
                </a:solidFill>
                <a:effectLst/>
                <a:uFillTx/>
                <a:latin typeface="Segoe UI"/>
              </a:rPr>
              <a:t>Welcome</a:t>
            </a:r>
            <a:endParaRPr b="1" lang="en-IN" sz="2600" strike="noStrike" u="none">
              <a:solidFill>
                <a:srgbClr val="333333"/>
              </a:solidFill>
              <a:effectLst/>
              <a:uFillTx/>
              <a:latin typeface="Segoe UI"/>
            </a:endParaRPr>
          </a:p>
          <a:p>
            <a:r>
              <a:rPr b="1" lang="en-IN" sz="2600" strike="noStrike" u="none">
                <a:solidFill>
                  <a:srgbClr val="333333"/>
                </a:solidFill>
                <a:effectLst/>
                <a:uFillTx/>
                <a:latin typeface="Segoe UI"/>
              </a:rPr>
              <a:t>Course Objectives</a:t>
            </a:r>
            <a:endParaRPr b="1" lang="en-IN" sz="2600" strike="noStrike" u="none">
              <a:solidFill>
                <a:srgbClr val="333333"/>
              </a:solidFill>
              <a:effectLst/>
              <a:uFillTx/>
              <a:latin typeface="Segoe UI"/>
            </a:endParaRPr>
          </a:p>
          <a:p>
            <a:r>
              <a:rPr b="1" lang="en-IN" sz="2600" strike="noStrike" u="none">
                <a:solidFill>
                  <a:srgbClr val="333333"/>
                </a:solidFill>
                <a:effectLst/>
                <a:uFillTx/>
                <a:latin typeface="Segoe UI"/>
              </a:rPr>
              <a:t>What We’ll Teach</a:t>
            </a:r>
            <a:endParaRPr b="1" lang="en-IN" sz="2600" strike="noStrike" u="none">
              <a:solidFill>
                <a:srgbClr val="333333"/>
              </a:solidFill>
              <a:effectLst/>
              <a:uFillTx/>
              <a:latin typeface="Segoe UI"/>
            </a:endParaRPr>
          </a:p>
          <a:p>
            <a:r>
              <a:rPr b="1" lang="en-IN" sz="2600" strike="noStrike" u="none">
                <a:solidFill>
                  <a:srgbClr val="333333"/>
                </a:solidFill>
                <a:effectLst/>
                <a:uFillTx/>
                <a:latin typeface="Segoe UI"/>
              </a:rPr>
              <a:t>Key Takeaways</a:t>
            </a:r>
            <a:endParaRPr b="1" lang="en-IN" sz="2600" strike="noStrike" u="none">
              <a:solidFill>
                <a:srgbClr val="333333"/>
              </a:solidFill>
              <a:effectLst/>
              <a:uFillTx/>
              <a:latin typeface="Segoe UI"/>
            </a:endParaRPr>
          </a:p>
          <a:p>
            <a:r>
              <a:rPr b="1" lang="en-IN" sz="2600" strike="noStrike" u="none">
                <a:solidFill>
                  <a:srgbClr val="333333"/>
                </a:solidFill>
                <a:effectLst/>
                <a:uFillTx/>
                <a:latin typeface="Segoe UI"/>
              </a:rPr>
              <a:t>Course Structure</a:t>
            </a:r>
            <a:endParaRPr b="1" lang="en-IN" sz="2600" strike="noStrike" u="none">
              <a:solidFill>
                <a:srgbClr val="333333"/>
              </a:solidFill>
              <a:effectLst/>
              <a:uFillTx/>
              <a:latin typeface="Segoe UI"/>
            </a:endParaRPr>
          </a:p>
          <a:p>
            <a:r>
              <a:rPr b="1" lang="en-IN" sz="2600" strike="noStrike" u="none">
                <a:solidFill>
                  <a:srgbClr val="333333"/>
                </a:solidFill>
                <a:effectLst/>
                <a:uFillTx/>
                <a:latin typeface="Segoe UI"/>
              </a:rPr>
              <a:t>Tooling &amp; Platforms</a:t>
            </a:r>
            <a:endParaRPr b="1" lang="en-IN" sz="2600" strike="noStrike" u="none">
              <a:solidFill>
                <a:srgbClr val="333333"/>
              </a:solidFill>
              <a:effectLst/>
              <a:uFillTx/>
              <a:latin typeface="Segoe UI"/>
            </a:endParaRPr>
          </a:p>
          <a:p>
            <a:r>
              <a:rPr b="1" lang="en-IN" sz="2600" strike="noStrike" u="none">
                <a:solidFill>
                  <a:srgbClr val="333333"/>
                </a:solidFill>
                <a:effectLst/>
                <a:uFillTx/>
                <a:latin typeface="Segoe UI"/>
              </a:rPr>
              <a:t>Our Team &amp; Ethos</a:t>
            </a:r>
            <a:endParaRPr b="1" lang="en-IN" sz="2600" strike="noStrike" u="none">
              <a:solidFill>
                <a:srgbClr val="333333"/>
              </a:solidFill>
              <a:effectLst/>
              <a:uFillTx/>
              <a:latin typeface="Segoe UI"/>
            </a:endParaRPr>
          </a:p>
          <a:p>
            <a:r>
              <a:rPr b="1" lang="en-IN" sz="2600" strike="noStrike" u="none">
                <a:solidFill>
                  <a:srgbClr val="333333"/>
                </a:solidFill>
                <a:effectLst/>
                <a:uFillTx/>
                <a:latin typeface="Segoe UI"/>
              </a:rPr>
              <a:t>Let’s Begin</a:t>
            </a:r>
            <a:endParaRPr b="1" lang="en-IN" sz="2600" strike="noStrike" u="none">
              <a:solidFill>
                <a:srgbClr val="333333"/>
              </a:solidFill>
              <a:effectLst/>
              <a:uFillTx/>
              <a:latin typeface="Segoe U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386" name="Freeform 2"/>
          <p:cNvSpPr/>
          <p:nvPr/>
        </p:nvSpPr>
        <p:spPr>
          <a:xfrm>
            <a:off x="2255040" y="8247240"/>
            <a:ext cx="703800" cy="896040"/>
          </a:xfrm>
          <a:custGeom>
            <a:avLst/>
            <a:gdLst>
              <a:gd name="textAreaLeft" fmla="*/ 0 w 703800"/>
              <a:gd name="textAreaRight" fmla="*/ 704160 w 703800"/>
              <a:gd name="textAreaTop" fmla="*/ 0 h 896040"/>
              <a:gd name="textAreaBottom" fmla="*/ 896400 h 896040"/>
            </a:gdLst>
            <a:ahLst/>
            <a:cxnLst/>
            <a:rect l="textAreaLeft" t="textAreaTop" r="textAreaRight" b="textAreaBottom"/>
            <a:pathLst>
              <a:path w="704088" h="896408">
                <a:moveTo>
                  <a:pt x="0" y="0"/>
                </a:moveTo>
                <a:lnTo>
                  <a:pt x="704088" y="0"/>
                </a:lnTo>
                <a:lnTo>
                  <a:pt x="704088" y="896408"/>
                </a:lnTo>
                <a:lnTo>
                  <a:pt x="0" y="896408"/>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87" name="Freeform 3"/>
          <p:cNvSpPr/>
          <p:nvPr/>
        </p:nvSpPr>
        <p:spPr>
          <a:xfrm>
            <a:off x="3521160" y="8196480"/>
            <a:ext cx="1042920" cy="1016280"/>
          </a:xfrm>
          <a:custGeom>
            <a:avLst/>
            <a:gdLst>
              <a:gd name="textAreaLeft" fmla="*/ 0 w 1042920"/>
              <a:gd name="textAreaRight" fmla="*/ 1043280 w 1042920"/>
              <a:gd name="textAreaTop" fmla="*/ 0 h 1016280"/>
              <a:gd name="textAreaBottom" fmla="*/ 1016640 h 1016280"/>
            </a:gdLst>
            <a:ahLst/>
            <a:cxnLst/>
            <a:rect l="textAreaLeft" t="textAreaTop" r="textAreaRight" b="textAreaBottom"/>
            <a:pathLst>
              <a:path w="1043341" h="1016784">
                <a:moveTo>
                  <a:pt x="0" y="0"/>
                </a:moveTo>
                <a:lnTo>
                  <a:pt x="1043341" y="0"/>
                </a:lnTo>
                <a:lnTo>
                  <a:pt x="1043341" y="1016783"/>
                </a:lnTo>
                <a:lnTo>
                  <a:pt x="0" y="1016783"/>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88" name="Freeform 4"/>
          <p:cNvSpPr/>
          <p:nvPr/>
        </p:nvSpPr>
        <p:spPr>
          <a:xfrm>
            <a:off x="5202360" y="8229960"/>
            <a:ext cx="825480" cy="895680"/>
          </a:xfrm>
          <a:custGeom>
            <a:avLst/>
            <a:gdLst>
              <a:gd name="textAreaLeft" fmla="*/ 0 w 825480"/>
              <a:gd name="textAreaRight" fmla="*/ 825840 w 825480"/>
              <a:gd name="textAreaTop" fmla="*/ 0 h 895680"/>
              <a:gd name="textAreaBottom" fmla="*/ 896040 h 895680"/>
            </a:gdLst>
            <a:ahLst/>
            <a:cxnLst/>
            <a:rect l="textAreaLeft" t="textAreaTop" r="textAreaRight" b="textAreaBottom"/>
            <a:pathLst>
              <a:path w="825844" h="895886">
                <a:moveTo>
                  <a:pt x="0" y="0"/>
                </a:moveTo>
                <a:lnTo>
                  <a:pt x="825844" y="0"/>
                </a:lnTo>
                <a:lnTo>
                  <a:pt x="825844" y="895886"/>
                </a:lnTo>
                <a:lnTo>
                  <a:pt x="0" y="89588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89" name="Freeform 5"/>
          <p:cNvSpPr/>
          <p:nvPr/>
        </p:nvSpPr>
        <p:spPr>
          <a:xfrm>
            <a:off x="6476760" y="8394480"/>
            <a:ext cx="801000" cy="735480"/>
          </a:xfrm>
          <a:custGeom>
            <a:avLst/>
            <a:gdLst>
              <a:gd name="textAreaLeft" fmla="*/ 0 w 801000"/>
              <a:gd name="textAreaRight" fmla="*/ 801360 w 801000"/>
              <a:gd name="textAreaTop" fmla="*/ 0 h 735480"/>
              <a:gd name="textAreaBottom" fmla="*/ 735840 h 735480"/>
            </a:gdLst>
            <a:ahLst/>
            <a:cxnLst/>
            <a:rect l="textAreaLeft" t="textAreaTop" r="textAreaRight" b="textAreaBottom"/>
            <a:pathLst>
              <a:path w="801428" h="735857">
                <a:moveTo>
                  <a:pt x="0" y="0"/>
                </a:moveTo>
                <a:lnTo>
                  <a:pt x="801428" y="0"/>
                </a:lnTo>
                <a:lnTo>
                  <a:pt x="801428" y="735857"/>
                </a:lnTo>
                <a:lnTo>
                  <a:pt x="0" y="73585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0" name="Freeform 6"/>
          <p:cNvSpPr/>
          <p:nvPr/>
        </p:nvSpPr>
        <p:spPr>
          <a:xfrm>
            <a:off x="6752160" y="5608080"/>
            <a:ext cx="682560" cy="812520"/>
          </a:xfrm>
          <a:custGeom>
            <a:avLst/>
            <a:gdLst>
              <a:gd name="textAreaLeft" fmla="*/ 0 w 682560"/>
              <a:gd name="textAreaRight" fmla="*/ 682920 w 682560"/>
              <a:gd name="textAreaTop" fmla="*/ 0 h 812520"/>
              <a:gd name="textAreaBottom" fmla="*/ 812880 h 812520"/>
            </a:gdLst>
            <a:ahLst/>
            <a:cxnLst/>
            <a:rect l="textAreaLeft" t="textAreaTop" r="textAreaRight" b="textAreaBottom"/>
            <a:pathLst>
              <a:path w="682965" h="813054">
                <a:moveTo>
                  <a:pt x="0" y="0"/>
                </a:moveTo>
                <a:lnTo>
                  <a:pt x="682965" y="0"/>
                </a:lnTo>
                <a:lnTo>
                  <a:pt x="682965" y="813054"/>
                </a:lnTo>
                <a:lnTo>
                  <a:pt x="0" y="813054"/>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1" name="Freeform 7"/>
          <p:cNvSpPr/>
          <p:nvPr/>
        </p:nvSpPr>
        <p:spPr>
          <a:xfrm>
            <a:off x="10995840" y="4533480"/>
            <a:ext cx="795600" cy="705960"/>
          </a:xfrm>
          <a:custGeom>
            <a:avLst/>
            <a:gdLst>
              <a:gd name="textAreaLeft" fmla="*/ 0 w 795600"/>
              <a:gd name="textAreaRight" fmla="*/ 795960 w 795600"/>
              <a:gd name="textAreaTop" fmla="*/ 0 h 705960"/>
              <a:gd name="textAreaBottom" fmla="*/ 706320 h 705960"/>
            </a:gdLst>
            <a:ahLst/>
            <a:cxnLst/>
            <a:rect l="textAreaLeft" t="textAreaTop" r="textAreaRight" b="textAreaBottom"/>
            <a:pathLst>
              <a:path w="795968" h="706241">
                <a:moveTo>
                  <a:pt x="0" y="0"/>
                </a:moveTo>
                <a:lnTo>
                  <a:pt x="795968" y="0"/>
                </a:lnTo>
                <a:lnTo>
                  <a:pt x="795968" y="706241"/>
                </a:lnTo>
                <a:lnTo>
                  <a:pt x="0" y="706241"/>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2" name="Freeform 8"/>
          <p:cNvSpPr/>
          <p:nvPr/>
        </p:nvSpPr>
        <p:spPr>
          <a:xfrm>
            <a:off x="12418200" y="4485600"/>
            <a:ext cx="698040" cy="672480"/>
          </a:xfrm>
          <a:custGeom>
            <a:avLst/>
            <a:gdLst>
              <a:gd name="textAreaLeft" fmla="*/ 0 w 698040"/>
              <a:gd name="textAreaRight" fmla="*/ 698400 w 698040"/>
              <a:gd name="textAreaTop" fmla="*/ 0 h 672480"/>
              <a:gd name="textAreaBottom" fmla="*/ 672840 h 672480"/>
            </a:gdLst>
            <a:ahLst/>
            <a:cxnLst/>
            <a:rect l="textAreaLeft" t="textAreaTop" r="textAreaRight" b="textAreaBottom"/>
            <a:pathLst>
              <a:path w="698242" h="672851">
                <a:moveTo>
                  <a:pt x="0" y="0"/>
                </a:moveTo>
                <a:lnTo>
                  <a:pt x="698241" y="0"/>
                </a:lnTo>
                <a:lnTo>
                  <a:pt x="698241" y="672851"/>
                </a:lnTo>
                <a:lnTo>
                  <a:pt x="0" y="672851"/>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3" name="Freeform 9"/>
          <p:cNvSpPr/>
          <p:nvPr/>
        </p:nvSpPr>
        <p:spPr>
          <a:xfrm>
            <a:off x="8150400" y="5733720"/>
            <a:ext cx="774720" cy="867960"/>
          </a:xfrm>
          <a:custGeom>
            <a:avLst/>
            <a:gdLst>
              <a:gd name="textAreaLeft" fmla="*/ 0 w 774720"/>
              <a:gd name="textAreaRight" fmla="*/ 775080 w 774720"/>
              <a:gd name="textAreaTop" fmla="*/ 0 h 867960"/>
              <a:gd name="textAreaBottom" fmla="*/ 868320 h 867960"/>
            </a:gdLst>
            <a:ahLst/>
            <a:cxnLst/>
            <a:rect l="textAreaLeft" t="textAreaTop" r="textAreaRight" b="textAreaBottom"/>
            <a:pathLst>
              <a:path w="775043" h="868174">
                <a:moveTo>
                  <a:pt x="0" y="0"/>
                </a:moveTo>
                <a:lnTo>
                  <a:pt x="775043" y="0"/>
                </a:lnTo>
                <a:lnTo>
                  <a:pt x="775043" y="868174"/>
                </a:lnTo>
                <a:lnTo>
                  <a:pt x="0" y="868174"/>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4" name="Freeform 10"/>
          <p:cNvSpPr/>
          <p:nvPr/>
        </p:nvSpPr>
        <p:spPr>
          <a:xfrm>
            <a:off x="9684720" y="6927480"/>
            <a:ext cx="833400" cy="867960"/>
          </a:xfrm>
          <a:custGeom>
            <a:avLst/>
            <a:gdLst>
              <a:gd name="textAreaLeft" fmla="*/ 0 w 833400"/>
              <a:gd name="textAreaRight" fmla="*/ 833760 w 833400"/>
              <a:gd name="textAreaTop" fmla="*/ 0 h 867960"/>
              <a:gd name="textAreaBottom" fmla="*/ 868320 h 867960"/>
            </a:gdLst>
            <a:ahLst/>
            <a:cxnLst/>
            <a:rect l="textAreaLeft" t="textAreaTop" r="textAreaRight" b="textAreaBottom"/>
            <a:pathLst>
              <a:path w="833753" h="868492">
                <a:moveTo>
                  <a:pt x="0" y="0"/>
                </a:moveTo>
                <a:lnTo>
                  <a:pt x="833752" y="0"/>
                </a:lnTo>
                <a:lnTo>
                  <a:pt x="833752" y="868492"/>
                </a:lnTo>
                <a:lnTo>
                  <a:pt x="0" y="868492"/>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5" name="Freeform 11"/>
          <p:cNvSpPr/>
          <p:nvPr/>
        </p:nvSpPr>
        <p:spPr>
          <a:xfrm>
            <a:off x="9737640" y="5628240"/>
            <a:ext cx="727200" cy="835200"/>
          </a:xfrm>
          <a:custGeom>
            <a:avLst/>
            <a:gdLst>
              <a:gd name="textAreaLeft" fmla="*/ 0 w 727200"/>
              <a:gd name="textAreaRight" fmla="*/ 727560 w 727200"/>
              <a:gd name="textAreaTop" fmla="*/ 0 h 835200"/>
              <a:gd name="textAreaBottom" fmla="*/ 835560 h 835200"/>
            </a:gdLst>
            <a:ahLst/>
            <a:cxnLst/>
            <a:rect l="textAreaLeft" t="textAreaTop" r="textAreaRight" b="textAreaBottom"/>
            <a:pathLst>
              <a:path w="727593" h="835440">
                <a:moveTo>
                  <a:pt x="0" y="0"/>
                </a:moveTo>
                <a:lnTo>
                  <a:pt x="727592" y="0"/>
                </a:lnTo>
                <a:lnTo>
                  <a:pt x="727592" y="835441"/>
                </a:lnTo>
                <a:lnTo>
                  <a:pt x="0" y="835441"/>
                </a:lnTo>
                <a:lnTo>
                  <a:pt x="0" y="0"/>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6" name="Freeform 12"/>
          <p:cNvSpPr/>
          <p:nvPr/>
        </p:nvSpPr>
        <p:spPr>
          <a:xfrm>
            <a:off x="10959840" y="5693040"/>
            <a:ext cx="867960" cy="867960"/>
          </a:xfrm>
          <a:custGeom>
            <a:avLst/>
            <a:gdLst>
              <a:gd name="textAreaLeft" fmla="*/ 0 w 867960"/>
              <a:gd name="textAreaRight" fmla="*/ 868320 w 867960"/>
              <a:gd name="textAreaTop" fmla="*/ 0 h 867960"/>
              <a:gd name="textAreaBottom" fmla="*/ 868320 h 867960"/>
            </a:gdLst>
            <a:ahLst/>
            <a:cxnLst/>
            <a:rect l="textAreaLeft" t="textAreaTop" r="textAreaRight" b="textAreaBottom"/>
            <a:pathLst>
              <a:path w="868174" h="868174">
                <a:moveTo>
                  <a:pt x="0" y="0"/>
                </a:moveTo>
                <a:lnTo>
                  <a:pt x="868174" y="0"/>
                </a:lnTo>
                <a:lnTo>
                  <a:pt x="868174" y="868174"/>
                </a:lnTo>
                <a:lnTo>
                  <a:pt x="0" y="868174"/>
                </a:lnTo>
                <a:lnTo>
                  <a:pt x="0" y="0"/>
                </a:lnTo>
                <a:close/>
              </a:path>
            </a:pathLst>
          </a:custGeom>
          <a:blipFill rotWithShape="0">
            <a:blip r:embed="rId21">
              <a:extLst>
                <a:ext uri="{96DAC541-7B7A-43D3-8B79-37D633B846F1}">
                  <asvg:svgBlip xmlns:asvg="http://schemas.microsoft.com/office/drawing/2016/SVG/main" r:embed="rId2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7" name="Freeform 13"/>
          <p:cNvSpPr/>
          <p:nvPr/>
        </p:nvSpPr>
        <p:spPr>
          <a:xfrm>
            <a:off x="8505000" y="8358480"/>
            <a:ext cx="899280" cy="867960"/>
          </a:xfrm>
          <a:custGeom>
            <a:avLst/>
            <a:gdLst>
              <a:gd name="textAreaLeft" fmla="*/ 0 w 899280"/>
              <a:gd name="textAreaRight" fmla="*/ 899640 w 899280"/>
              <a:gd name="textAreaTop" fmla="*/ 0 h 867960"/>
              <a:gd name="textAreaBottom" fmla="*/ 868320 h 867960"/>
            </a:gdLst>
            <a:ahLst/>
            <a:cxnLst/>
            <a:rect l="textAreaLeft" t="textAreaTop" r="textAreaRight" b="textAreaBottom"/>
            <a:pathLst>
              <a:path w="899568" h="868492">
                <a:moveTo>
                  <a:pt x="0" y="0"/>
                </a:moveTo>
                <a:lnTo>
                  <a:pt x="899569" y="0"/>
                </a:lnTo>
                <a:lnTo>
                  <a:pt x="899569" y="868492"/>
                </a:lnTo>
                <a:lnTo>
                  <a:pt x="0" y="868492"/>
                </a:lnTo>
                <a:lnTo>
                  <a:pt x="0" y="0"/>
                </a:lnTo>
                <a:close/>
              </a:path>
            </a:pathLst>
          </a:custGeom>
          <a:blipFill rotWithShape="0">
            <a:blip r:embed="rId23">
              <a:extLst>
                <a:ext uri="{96DAC541-7B7A-43D3-8B79-37D633B846F1}">
                  <asvg:svgBlip xmlns:asvg="http://schemas.microsoft.com/office/drawing/2016/SVG/main" r:embed="rId2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8" name="Freeform 14"/>
          <p:cNvSpPr/>
          <p:nvPr/>
        </p:nvSpPr>
        <p:spPr>
          <a:xfrm>
            <a:off x="13635000" y="6934320"/>
            <a:ext cx="928440" cy="896400"/>
          </a:xfrm>
          <a:custGeom>
            <a:avLst/>
            <a:gdLst>
              <a:gd name="textAreaLeft" fmla="*/ 0 w 928440"/>
              <a:gd name="textAreaRight" fmla="*/ 928800 w 928440"/>
              <a:gd name="textAreaTop" fmla="*/ 0 h 896400"/>
              <a:gd name="textAreaBottom" fmla="*/ 896760 h 896400"/>
            </a:gdLst>
            <a:ahLst/>
            <a:cxnLst/>
            <a:rect l="textAreaLeft" t="textAreaTop" r="textAreaRight" b="textAreaBottom"/>
            <a:pathLst>
              <a:path w="928806" h="896720">
                <a:moveTo>
                  <a:pt x="0" y="0"/>
                </a:moveTo>
                <a:lnTo>
                  <a:pt x="928805" y="0"/>
                </a:lnTo>
                <a:lnTo>
                  <a:pt x="928805" y="896719"/>
                </a:lnTo>
                <a:lnTo>
                  <a:pt x="0" y="896719"/>
                </a:lnTo>
                <a:lnTo>
                  <a:pt x="0" y="0"/>
                </a:lnTo>
                <a:close/>
              </a:path>
            </a:pathLst>
          </a:custGeom>
          <a:blipFill rotWithShape="0">
            <a:blip r:embed="rId25">
              <a:extLst>
                <a:ext uri="{96DAC541-7B7A-43D3-8B79-37D633B846F1}">
                  <asvg:svgBlip xmlns:asvg="http://schemas.microsoft.com/office/drawing/2016/SVG/main" r:embed="rId2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399" name="Freeform 15"/>
          <p:cNvSpPr/>
          <p:nvPr/>
        </p:nvSpPr>
        <p:spPr>
          <a:xfrm>
            <a:off x="13874040" y="4397400"/>
            <a:ext cx="778320" cy="766800"/>
          </a:xfrm>
          <a:custGeom>
            <a:avLst/>
            <a:gdLst>
              <a:gd name="textAreaLeft" fmla="*/ 0 w 778320"/>
              <a:gd name="textAreaRight" fmla="*/ 778680 w 778320"/>
              <a:gd name="textAreaTop" fmla="*/ 0 h 766800"/>
              <a:gd name="textAreaBottom" fmla="*/ 767160 h 766800"/>
            </a:gdLst>
            <a:ahLst/>
            <a:cxnLst/>
            <a:rect l="textAreaLeft" t="textAreaTop" r="textAreaRight" b="textAreaBottom"/>
            <a:pathLst>
              <a:path w="778541" h="767216">
                <a:moveTo>
                  <a:pt x="0" y="0"/>
                </a:moveTo>
                <a:lnTo>
                  <a:pt x="778540" y="0"/>
                </a:lnTo>
                <a:lnTo>
                  <a:pt x="778540" y="767216"/>
                </a:lnTo>
                <a:lnTo>
                  <a:pt x="0" y="767216"/>
                </a:lnTo>
                <a:lnTo>
                  <a:pt x="0" y="0"/>
                </a:lnTo>
                <a:close/>
              </a:path>
            </a:pathLst>
          </a:custGeom>
          <a:blipFill rotWithShape="0">
            <a:blip r:embed="rId27">
              <a:extLst>
                <a:ext uri="{96DAC541-7B7A-43D3-8B79-37D633B846F1}">
                  <asvg:svgBlip xmlns:asvg="http://schemas.microsoft.com/office/drawing/2016/SVG/main" r:embed="rId2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0" name="Freeform 16"/>
          <p:cNvSpPr/>
          <p:nvPr/>
        </p:nvSpPr>
        <p:spPr>
          <a:xfrm>
            <a:off x="9620640" y="4304160"/>
            <a:ext cx="889200" cy="889200"/>
          </a:xfrm>
          <a:custGeom>
            <a:avLst/>
            <a:gdLst>
              <a:gd name="textAreaLeft" fmla="*/ 0 w 889200"/>
              <a:gd name="textAreaRight" fmla="*/ 889560 w 889200"/>
              <a:gd name="textAreaTop" fmla="*/ 0 h 889200"/>
              <a:gd name="textAreaBottom" fmla="*/ 889560 h 889200"/>
            </a:gdLst>
            <a:ahLst/>
            <a:cxnLst/>
            <a:rect l="textAreaLeft" t="textAreaTop" r="textAreaRight" b="textAreaBottom"/>
            <a:pathLst>
              <a:path w="889451" h="889451">
                <a:moveTo>
                  <a:pt x="0" y="0"/>
                </a:moveTo>
                <a:lnTo>
                  <a:pt x="889451" y="0"/>
                </a:lnTo>
                <a:lnTo>
                  <a:pt x="889451" y="889451"/>
                </a:lnTo>
                <a:lnTo>
                  <a:pt x="0" y="889451"/>
                </a:lnTo>
                <a:lnTo>
                  <a:pt x="0" y="0"/>
                </a:lnTo>
                <a:close/>
              </a:path>
            </a:pathLst>
          </a:custGeom>
          <a:blipFill rotWithShape="0">
            <a:blip r:embed="rId29">
              <a:extLst>
                <a:ext uri="{96DAC541-7B7A-43D3-8B79-37D633B846F1}">
                  <asvg:svgBlip xmlns:asvg="http://schemas.microsoft.com/office/drawing/2016/SVG/main" r:embed="rId3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1" name="Freeform 17"/>
          <p:cNvSpPr/>
          <p:nvPr/>
        </p:nvSpPr>
        <p:spPr>
          <a:xfrm>
            <a:off x="11010240" y="7014960"/>
            <a:ext cx="766800" cy="766800"/>
          </a:xfrm>
          <a:custGeom>
            <a:avLst/>
            <a:gdLst>
              <a:gd name="textAreaLeft" fmla="*/ 0 w 766800"/>
              <a:gd name="textAreaRight" fmla="*/ 767160 w 766800"/>
              <a:gd name="textAreaTop" fmla="*/ 0 h 766800"/>
              <a:gd name="textAreaBottom" fmla="*/ 767160 h 766800"/>
            </a:gdLst>
            <a:ahLst/>
            <a:cxnLst/>
            <a:rect l="textAreaLeft" t="textAreaTop" r="textAreaRight" b="textAreaBottom"/>
            <a:pathLst>
              <a:path w="767216" h="767216">
                <a:moveTo>
                  <a:pt x="0" y="0"/>
                </a:moveTo>
                <a:lnTo>
                  <a:pt x="767217" y="0"/>
                </a:lnTo>
                <a:lnTo>
                  <a:pt x="767217" y="767216"/>
                </a:lnTo>
                <a:lnTo>
                  <a:pt x="0" y="767216"/>
                </a:lnTo>
                <a:lnTo>
                  <a:pt x="0" y="0"/>
                </a:lnTo>
                <a:close/>
              </a:path>
            </a:pathLst>
          </a:custGeom>
          <a:blipFill rotWithShape="0">
            <a:blip r:embed="rId31">
              <a:extLst>
                <a:ext uri="{96DAC541-7B7A-43D3-8B79-37D633B846F1}">
                  <asvg:svgBlip xmlns:asvg="http://schemas.microsoft.com/office/drawing/2016/SVG/main" r:embed="rId3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2" name="Freeform 18"/>
          <p:cNvSpPr/>
          <p:nvPr/>
        </p:nvSpPr>
        <p:spPr>
          <a:xfrm>
            <a:off x="5240880" y="5665320"/>
            <a:ext cx="786960" cy="766800"/>
          </a:xfrm>
          <a:custGeom>
            <a:avLst/>
            <a:gdLst>
              <a:gd name="textAreaLeft" fmla="*/ 0 w 786960"/>
              <a:gd name="textAreaRight" fmla="*/ 787320 w 786960"/>
              <a:gd name="textAreaTop" fmla="*/ 0 h 766800"/>
              <a:gd name="textAreaBottom" fmla="*/ 767160 h 766800"/>
            </a:gdLst>
            <a:ahLst/>
            <a:cxnLst/>
            <a:rect l="textAreaLeft" t="textAreaTop" r="textAreaRight" b="textAreaBottom"/>
            <a:pathLst>
              <a:path w="787256" h="767216">
                <a:moveTo>
                  <a:pt x="0" y="0"/>
                </a:moveTo>
                <a:lnTo>
                  <a:pt x="787255" y="0"/>
                </a:lnTo>
                <a:lnTo>
                  <a:pt x="787255" y="767217"/>
                </a:lnTo>
                <a:lnTo>
                  <a:pt x="0" y="767217"/>
                </a:lnTo>
                <a:lnTo>
                  <a:pt x="0" y="0"/>
                </a:lnTo>
                <a:close/>
              </a:path>
            </a:pathLst>
          </a:custGeom>
          <a:blipFill rotWithShape="0">
            <a:blip r:embed="rId33">
              <a:extLst>
                <a:ext uri="{96DAC541-7B7A-43D3-8B79-37D633B846F1}">
                  <asvg:svgBlip xmlns:asvg="http://schemas.microsoft.com/office/drawing/2016/SVG/main" r:embed="rId3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3" name="Freeform 19"/>
          <p:cNvSpPr/>
          <p:nvPr/>
        </p:nvSpPr>
        <p:spPr>
          <a:xfrm>
            <a:off x="12318120" y="7029720"/>
            <a:ext cx="897480" cy="766800"/>
          </a:xfrm>
          <a:custGeom>
            <a:avLst/>
            <a:gdLst>
              <a:gd name="textAreaLeft" fmla="*/ 0 w 897480"/>
              <a:gd name="textAreaRight" fmla="*/ 897840 w 897480"/>
              <a:gd name="textAreaTop" fmla="*/ 0 h 766800"/>
              <a:gd name="textAreaBottom" fmla="*/ 767160 h 766800"/>
            </a:gdLst>
            <a:ahLst/>
            <a:cxnLst/>
            <a:rect l="textAreaLeft" t="textAreaTop" r="textAreaRight" b="textAreaBottom"/>
            <a:pathLst>
              <a:path w="897806" h="767216">
                <a:moveTo>
                  <a:pt x="0" y="0"/>
                </a:moveTo>
                <a:lnTo>
                  <a:pt x="897807" y="0"/>
                </a:lnTo>
                <a:lnTo>
                  <a:pt x="897807" y="767216"/>
                </a:lnTo>
                <a:lnTo>
                  <a:pt x="0" y="767216"/>
                </a:lnTo>
                <a:lnTo>
                  <a:pt x="0" y="0"/>
                </a:lnTo>
                <a:close/>
              </a:path>
            </a:pathLst>
          </a:custGeom>
          <a:blipFill rotWithShape="0">
            <a:blip r:embed="rId35">
              <a:extLst>
                <a:ext uri="{96DAC541-7B7A-43D3-8B79-37D633B846F1}">
                  <asvg:svgBlip xmlns:asvg="http://schemas.microsoft.com/office/drawing/2016/SVG/main" r:embed="rId3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4" name="Freeform 20"/>
          <p:cNvSpPr/>
          <p:nvPr/>
        </p:nvSpPr>
        <p:spPr>
          <a:xfrm>
            <a:off x="3715200" y="5653800"/>
            <a:ext cx="708120" cy="766800"/>
          </a:xfrm>
          <a:custGeom>
            <a:avLst/>
            <a:gdLst>
              <a:gd name="textAreaLeft" fmla="*/ 0 w 708120"/>
              <a:gd name="textAreaRight" fmla="*/ 708480 w 708120"/>
              <a:gd name="textAreaTop" fmla="*/ 0 h 766800"/>
              <a:gd name="textAreaBottom" fmla="*/ 767160 h 766800"/>
            </a:gdLst>
            <a:ahLst/>
            <a:cxnLst/>
            <a:rect l="textAreaLeft" t="textAreaTop" r="textAreaRight" b="textAreaBottom"/>
            <a:pathLst>
              <a:path w="708629" h="767216">
                <a:moveTo>
                  <a:pt x="0" y="0"/>
                </a:moveTo>
                <a:lnTo>
                  <a:pt x="708629" y="0"/>
                </a:lnTo>
                <a:lnTo>
                  <a:pt x="708629" y="767217"/>
                </a:lnTo>
                <a:lnTo>
                  <a:pt x="0" y="767217"/>
                </a:lnTo>
                <a:lnTo>
                  <a:pt x="0" y="0"/>
                </a:lnTo>
                <a:close/>
              </a:path>
            </a:pathLst>
          </a:custGeom>
          <a:blipFill rotWithShape="0">
            <a:blip r:embed="rId37">
              <a:extLst>
                <a:ext uri="{96DAC541-7B7A-43D3-8B79-37D633B846F1}">
                  <asvg:svgBlip xmlns:asvg="http://schemas.microsoft.com/office/drawing/2016/SVG/main" r:embed="rId3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5" name="Freeform 21"/>
          <p:cNvSpPr/>
          <p:nvPr/>
        </p:nvSpPr>
        <p:spPr>
          <a:xfrm>
            <a:off x="2233440" y="5822640"/>
            <a:ext cx="669240" cy="766800"/>
          </a:xfrm>
          <a:custGeom>
            <a:avLst/>
            <a:gdLst>
              <a:gd name="textAreaLeft" fmla="*/ 0 w 669240"/>
              <a:gd name="textAreaRight" fmla="*/ 669600 w 669240"/>
              <a:gd name="textAreaTop" fmla="*/ 0 h 766800"/>
              <a:gd name="textAreaBottom" fmla="*/ 767160 h 766800"/>
            </a:gdLst>
            <a:ahLst/>
            <a:cxnLst/>
            <a:rect l="textAreaLeft" t="textAreaTop" r="textAreaRight" b="textAreaBottom"/>
            <a:pathLst>
              <a:path w="669571" h="767216">
                <a:moveTo>
                  <a:pt x="0" y="0"/>
                </a:moveTo>
                <a:lnTo>
                  <a:pt x="669570" y="0"/>
                </a:lnTo>
                <a:lnTo>
                  <a:pt x="669570" y="767217"/>
                </a:lnTo>
                <a:lnTo>
                  <a:pt x="0" y="767217"/>
                </a:lnTo>
                <a:lnTo>
                  <a:pt x="0" y="0"/>
                </a:lnTo>
                <a:close/>
              </a:path>
            </a:pathLst>
          </a:custGeom>
          <a:blipFill rotWithShape="0">
            <a:blip r:embed="rId39">
              <a:extLst>
                <a:ext uri="{96DAC541-7B7A-43D3-8B79-37D633B846F1}">
                  <asvg:svgBlip xmlns:asvg="http://schemas.microsoft.com/office/drawing/2016/SVG/main" r:embed="rId4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6" name="Freeform 22"/>
          <p:cNvSpPr/>
          <p:nvPr/>
        </p:nvSpPr>
        <p:spPr>
          <a:xfrm>
            <a:off x="13869720" y="8298360"/>
            <a:ext cx="514440" cy="766800"/>
          </a:xfrm>
          <a:custGeom>
            <a:avLst/>
            <a:gdLst>
              <a:gd name="textAreaLeft" fmla="*/ 0 w 514440"/>
              <a:gd name="textAreaRight" fmla="*/ 514800 w 514440"/>
              <a:gd name="textAreaTop" fmla="*/ 0 h 766800"/>
              <a:gd name="textAreaBottom" fmla="*/ 767160 h 766800"/>
            </a:gdLst>
            <a:ahLst/>
            <a:cxnLst/>
            <a:rect l="textAreaLeft" t="textAreaTop" r="textAreaRight" b="textAreaBottom"/>
            <a:pathLst>
              <a:path w="514732" h="767216">
                <a:moveTo>
                  <a:pt x="0" y="0"/>
                </a:moveTo>
                <a:lnTo>
                  <a:pt x="514733" y="0"/>
                </a:lnTo>
                <a:lnTo>
                  <a:pt x="514733" y="767216"/>
                </a:lnTo>
                <a:lnTo>
                  <a:pt x="0" y="767216"/>
                </a:lnTo>
                <a:lnTo>
                  <a:pt x="0" y="0"/>
                </a:lnTo>
                <a:close/>
              </a:path>
            </a:pathLst>
          </a:custGeom>
          <a:blipFill rotWithShape="0">
            <a:blip r:embed="rId41">
              <a:extLst>
                <a:ext uri="{96DAC541-7B7A-43D3-8B79-37D633B846F1}">
                  <asvg:svgBlip xmlns:asvg="http://schemas.microsoft.com/office/drawing/2016/SVG/main" r:embed="rId4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7" name="Freeform 23"/>
          <p:cNvSpPr/>
          <p:nvPr/>
        </p:nvSpPr>
        <p:spPr>
          <a:xfrm>
            <a:off x="7967520" y="8358480"/>
            <a:ext cx="795960" cy="766800"/>
          </a:xfrm>
          <a:custGeom>
            <a:avLst/>
            <a:gdLst>
              <a:gd name="textAreaLeft" fmla="*/ 0 w 795960"/>
              <a:gd name="textAreaRight" fmla="*/ 796320 w 795960"/>
              <a:gd name="textAreaTop" fmla="*/ 0 h 766800"/>
              <a:gd name="textAreaBottom" fmla="*/ 767160 h 766800"/>
            </a:gdLst>
            <a:ahLst/>
            <a:cxnLst/>
            <a:rect l="textAreaLeft" t="textAreaTop" r="textAreaRight" b="textAreaBottom"/>
            <a:pathLst>
              <a:path w="796168" h="767216">
                <a:moveTo>
                  <a:pt x="0" y="0"/>
                </a:moveTo>
                <a:lnTo>
                  <a:pt x="796168" y="0"/>
                </a:lnTo>
                <a:lnTo>
                  <a:pt x="796168" y="767216"/>
                </a:lnTo>
                <a:lnTo>
                  <a:pt x="0" y="767216"/>
                </a:lnTo>
                <a:lnTo>
                  <a:pt x="0" y="0"/>
                </a:lnTo>
                <a:close/>
              </a:path>
            </a:pathLst>
          </a:custGeom>
          <a:blipFill rotWithShape="0">
            <a:blip r:embed="rId43">
              <a:extLst>
                <a:ext uri="{96DAC541-7B7A-43D3-8B79-37D633B846F1}">
                  <asvg:svgBlip xmlns:asvg="http://schemas.microsoft.com/office/drawing/2016/SVG/main" r:embed="rId4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8" name="Freeform 24"/>
          <p:cNvSpPr/>
          <p:nvPr/>
        </p:nvSpPr>
        <p:spPr>
          <a:xfrm>
            <a:off x="13869720" y="5572440"/>
            <a:ext cx="786960" cy="766800"/>
          </a:xfrm>
          <a:custGeom>
            <a:avLst/>
            <a:gdLst>
              <a:gd name="textAreaLeft" fmla="*/ 0 w 786960"/>
              <a:gd name="textAreaRight" fmla="*/ 787320 w 786960"/>
              <a:gd name="textAreaTop" fmla="*/ 0 h 766800"/>
              <a:gd name="textAreaBottom" fmla="*/ 767160 h 766800"/>
            </a:gdLst>
            <a:ahLst/>
            <a:cxnLst/>
            <a:rect l="textAreaLeft" t="textAreaTop" r="textAreaRight" b="textAreaBottom"/>
            <a:pathLst>
              <a:path w="787256" h="767216">
                <a:moveTo>
                  <a:pt x="0" y="0"/>
                </a:moveTo>
                <a:lnTo>
                  <a:pt x="787256" y="0"/>
                </a:lnTo>
                <a:lnTo>
                  <a:pt x="787256" y="767217"/>
                </a:lnTo>
                <a:lnTo>
                  <a:pt x="0" y="767217"/>
                </a:lnTo>
                <a:lnTo>
                  <a:pt x="0" y="0"/>
                </a:lnTo>
                <a:close/>
              </a:path>
            </a:pathLst>
          </a:custGeom>
          <a:blipFill rotWithShape="0">
            <a:blip r:embed="rId45">
              <a:extLst>
                <a:ext uri="{96DAC541-7B7A-43D3-8B79-37D633B846F1}">
                  <asvg:svgBlip xmlns:asvg="http://schemas.microsoft.com/office/drawing/2016/SVG/main" r:embed="rId4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09" name="Freeform 25"/>
          <p:cNvSpPr/>
          <p:nvPr/>
        </p:nvSpPr>
        <p:spPr>
          <a:xfrm>
            <a:off x="10904760" y="8235720"/>
            <a:ext cx="978120" cy="990720"/>
          </a:xfrm>
          <a:custGeom>
            <a:avLst/>
            <a:gdLst>
              <a:gd name="textAreaLeft" fmla="*/ 0 w 978120"/>
              <a:gd name="textAreaRight" fmla="*/ 978480 w 978120"/>
              <a:gd name="textAreaTop" fmla="*/ 0 h 990720"/>
              <a:gd name="textAreaBottom" fmla="*/ 991080 h 990720"/>
            </a:gdLst>
            <a:ahLst/>
            <a:cxnLst/>
            <a:rect l="textAreaLeft" t="textAreaTop" r="textAreaRight" b="textAreaBottom"/>
            <a:pathLst>
              <a:path w="978628" h="991244">
                <a:moveTo>
                  <a:pt x="0" y="0"/>
                </a:moveTo>
                <a:lnTo>
                  <a:pt x="978628" y="0"/>
                </a:lnTo>
                <a:lnTo>
                  <a:pt x="978628" y="991244"/>
                </a:lnTo>
                <a:lnTo>
                  <a:pt x="0" y="991244"/>
                </a:lnTo>
                <a:lnTo>
                  <a:pt x="0" y="0"/>
                </a:lnTo>
                <a:close/>
              </a:path>
            </a:pathLst>
          </a:custGeom>
          <a:blipFill rotWithShape="0">
            <a:blip r:embed="rId47">
              <a:extLst>
                <a:ext uri="{96DAC541-7B7A-43D3-8B79-37D633B846F1}">
                  <asvg:svgBlip xmlns:asvg="http://schemas.microsoft.com/office/drawing/2016/SVG/main" r:embed="rId4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0" name="Freeform 26"/>
          <p:cNvSpPr/>
          <p:nvPr/>
        </p:nvSpPr>
        <p:spPr>
          <a:xfrm>
            <a:off x="12317760" y="8298360"/>
            <a:ext cx="898560" cy="887040"/>
          </a:xfrm>
          <a:custGeom>
            <a:avLst/>
            <a:gdLst>
              <a:gd name="textAreaLeft" fmla="*/ 0 w 898560"/>
              <a:gd name="textAreaRight" fmla="*/ 898920 w 898560"/>
              <a:gd name="textAreaTop" fmla="*/ 0 h 887040"/>
              <a:gd name="textAreaBottom" fmla="*/ 887400 h 887040"/>
            </a:gdLst>
            <a:ahLst/>
            <a:cxnLst/>
            <a:rect l="textAreaLeft" t="textAreaTop" r="textAreaRight" b="textAreaBottom"/>
            <a:pathLst>
              <a:path w="899016" h="887574">
                <a:moveTo>
                  <a:pt x="0" y="0"/>
                </a:moveTo>
                <a:lnTo>
                  <a:pt x="899017" y="0"/>
                </a:lnTo>
                <a:lnTo>
                  <a:pt x="899017" y="887574"/>
                </a:lnTo>
                <a:lnTo>
                  <a:pt x="0" y="887574"/>
                </a:lnTo>
                <a:lnTo>
                  <a:pt x="0" y="0"/>
                </a:lnTo>
                <a:close/>
              </a:path>
            </a:pathLst>
          </a:custGeom>
          <a:blipFill rotWithShape="0">
            <a:blip r:embed="rId49">
              <a:extLst>
                <a:ext uri="{96DAC541-7B7A-43D3-8B79-37D633B846F1}">
                  <asvg:svgBlip xmlns:asvg="http://schemas.microsoft.com/office/drawing/2016/SVG/main" r:embed="rId5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1" name="Freeform 27"/>
          <p:cNvSpPr/>
          <p:nvPr/>
        </p:nvSpPr>
        <p:spPr>
          <a:xfrm>
            <a:off x="12373200" y="5706720"/>
            <a:ext cx="787680" cy="921960"/>
          </a:xfrm>
          <a:custGeom>
            <a:avLst/>
            <a:gdLst>
              <a:gd name="textAreaLeft" fmla="*/ 0 w 787680"/>
              <a:gd name="textAreaRight" fmla="*/ 788040 w 787680"/>
              <a:gd name="textAreaTop" fmla="*/ 0 h 921960"/>
              <a:gd name="textAreaBottom" fmla="*/ 922320 h 921960"/>
            </a:gdLst>
            <a:ahLst/>
            <a:cxnLst/>
            <a:rect l="textAreaLeft" t="textAreaTop" r="textAreaRight" b="textAreaBottom"/>
            <a:pathLst>
              <a:path w="788162" h="922318">
                <a:moveTo>
                  <a:pt x="0" y="0"/>
                </a:moveTo>
                <a:lnTo>
                  <a:pt x="788163" y="0"/>
                </a:lnTo>
                <a:lnTo>
                  <a:pt x="788163" y="922318"/>
                </a:lnTo>
                <a:lnTo>
                  <a:pt x="0" y="922318"/>
                </a:lnTo>
                <a:lnTo>
                  <a:pt x="0" y="0"/>
                </a:lnTo>
                <a:close/>
              </a:path>
            </a:pathLst>
          </a:custGeom>
          <a:blipFill rotWithShape="0">
            <a:blip r:embed="rId51">
              <a:extLst>
                <a:ext uri="{96DAC541-7B7A-43D3-8B79-37D633B846F1}">
                  <asvg:svgBlip xmlns:asvg="http://schemas.microsoft.com/office/drawing/2016/SVG/main" r:embed="rId5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2" name="Freeform 28"/>
          <p:cNvSpPr/>
          <p:nvPr/>
        </p:nvSpPr>
        <p:spPr>
          <a:xfrm>
            <a:off x="5155200" y="6913800"/>
            <a:ext cx="958680" cy="921960"/>
          </a:xfrm>
          <a:custGeom>
            <a:avLst/>
            <a:gdLst>
              <a:gd name="textAreaLeft" fmla="*/ 0 w 958680"/>
              <a:gd name="textAreaRight" fmla="*/ 959040 w 958680"/>
              <a:gd name="textAreaTop" fmla="*/ 0 h 921960"/>
              <a:gd name="textAreaBottom" fmla="*/ 922320 h 921960"/>
            </a:gdLst>
            <a:ahLst/>
            <a:cxnLst/>
            <a:rect l="textAreaLeft" t="textAreaTop" r="textAreaRight" b="textAreaBottom"/>
            <a:pathLst>
              <a:path w="958932" h="922318">
                <a:moveTo>
                  <a:pt x="0" y="0"/>
                </a:moveTo>
                <a:lnTo>
                  <a:pt x="958931" y="0"/>
                </a:lnTo>
                <a:lnTo>
                  <a:pt x="958931" y="922317"/>
                </a:lnTo>
                <a:lnTo>
                  <a:pt x="0" y="922317"/>
                </a:lnTo>
                <a:lnTo>
                  <a:pt x="0" y="0"/>
                </a:lnTo>
                <a:close/>
              </a:path>
            </a:pathLst>
          </a:custGeom>
          <a:blipFill rotWithShape="0">
            <a:blip r:embed="rId53">
              <a:extLst>
                <a:ext uri="{96DAC541-7B7A-43D3-8B79-37D633B846F1}">
                  <asvg:svgBlip xmlns:asvg="http://schemas.microsoft.com/office/drawing/2016/SVG/main" r:embed="rId5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3" name="Freeform 29"/>
          <p:cNvSpPr/>
          <p:nvPr/>
        </p:nvSpPr>
        <p:spPr>
          <a:xfrm>
            <a:off x="3606120" y="6917760"/>
            <a:ext cx="926280" cy="950400"/>
          </a:xfrm>
          <a:custGeom>
            <a:avLst/>
            <a:gdLst>
              <a:gd name="textAreaLeft" fmla="*/ 0 w 926280"/>
              <a:gd name="textAreaRight" fmla="*/ 926640 w 926280"/>
              <a:gd name="textAreaTop" fmla="*/ 0 h 950400"/>
              <a:gd name="textAreaBottom" fmla="*/ 950760 h 950400"/>
            </a:gdLst>
            <a:ahLst/>
            <a:cxnLst/>
            <a:rect l="textAreaLeft" t="textAreaTop" r="textAreaRight" b="textAreaBottom"/>
            <a:pathLst>
              <a:path w="926524" h="950724">
                <a:moveTo>
                  <a:pt x="0" y="0"/>
                </a:moveTo>
                <a:lnTo>
                  <a:pt x="926524" y="0"/>
                </a:lnTo>
                <a:lnTo>
                  <a:pt x="926524" y="950724"/>
                </a:lnTo>
                <a:lnTo>
                  <a:pt x="0" y="950724"/>
                </a:lnTo>
                <a:lnTo>
                  <a:pt x="0" y="0"/>
                </a:lnTo>
                <a:close/>
              </a:path>
            </a:pathLst>
          </a:custGeom>
          <a:blipFill rotWithShape="0">
            <a:blip r:embed="rId55">
              <a:extLst>
                <a:ext uri="{96DAC541-7B7A-43D3-8B79-37D633B846F1}">
                  <asvg:svgBlip xmlns:asvg="http://schemas.microsoft.com/office/drawing/2016/SVG/main" r:embed="rId5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4" name="Freeform 30"/>
          <p:cNvSpPr/>
          <p:nvPr/>
        </p:nvSpPr>
        <p:spPr>
          <a:xfrm>
            <a:off x="2129400" y="7047360"/>
            <a:ext cx="876960" cy="876960"/>
          </a:xfrm>
          <a:custGeom>
            <a:avLst/>
            <a:gdLst>
              <a:gd name="textAreaLeft" fmla="*/ 0 w 876960"/>
              <a:gd name="textAreaRight" fmla="*/ 877320 w 876960"/>
              <a:gd name="textAreaTop" fmla="*/ 0 h 876960"/>
              <a:gd name="textAreaBottom" fmla="*/ 877320 h 876960"/>
            </a:gdLst>
            <a:ahLst/>
            <a:cxnLst/>
            <a:rect l="textAreaLeft" t="textAreaTop" r="textAreaRight" b="textAreaBottom"/>
            <a:pathLst>
              <a:path w="877197" h="877197">
                <a:moveTo>
                  <a:pt x="0" y="0"/>
                </a:moveTo>
                <a:lnTo>
                  <a:pt x="877197" y="0"/>
                </a:lnTo>
                <a:lnTo>
                  <a:pt x="877197" y="877197"/>
                </a:lnTo>
                <a:lnTo>
                  <a:pt x="0" y="877197"/>
                </a:lnTo>
                <a:lnTo>
                  <a:pt x="0" y="0"/>
                </a:lnTo>
                <a:close/>
              </a:path>
            </a:pathLst>
          </a:custGeom>
          <a:blipFill rotWithShape="0">
            <a:blip r:embed="rId57">
              <a:extLst>
                <a:ext uri="{96DAC541-7B7A-43D3-8B79-37D633B846F1}">
                  <asvg:svgBlip xmlns:asvg="http://schemas.microsoft.com/office/drawing/2016/SVG/main" r:embed="rId5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5" name="Freeform 31"/>
          <p:cNvSpPr/>
          <p:nvPr/>
        </p:nvSpPr>
        <p:spPr>
          <a:xfrm>
            <a:off x="2084400" y="2968200"/>
            <a:ext cx="967320" cy="967320"/>
          </a:xfrm>
          <a:custGeom>
            <a:avLst/>
            <a:gdLst>
              <a:gd name="textAreaLeft" fmla="*/ 0 w 967320"/>
              <a:gd name="textAreaRight" fmla="*/ 967680 w 967320"/>
              <a:gd name="textAreaTop" fmla="*/ 0 h 967320"/>
              <a:gd name="textAreaBottom" fmla="*/ 967680 h 967320"/>
            </a:gdLst>
            <a:ahLst/>
            <a:cxnLst/>
            <a:rect l="textAreaLeft" t="textAreaTop" r="textAreaRight" b="textAreaBottom"/>
            <a:pathLst>
              <a:path w="967671" h="967671">
                <a:moveTo>
                  <a:pt x="0" y="0"/>
                </a:moveTo>
                <a:lnTo>
                  <a:pt x="967670" y="0"/>
                </a:lnTo>
                <a:lnTo>
                  <a:pt x="967670" y="967670"/>
                </a:lnTo>
                <a:lnTo>
                  <a:pt x="0" y="967670"/>
                </a:lnTo>
                <a:lnTo>
                  <a:pt x="0" y="0"/>
                </a:lnTo>
                <a:close/>
              </a:path>
            </a:pathLst>
          </a:custGeom>
          <a:blipFill rotWithShape="0">
            <a:blip r:embed="rId59">
              <a:extLst>
                <a:ext uri="{96DAC541-7B7A-43D3-8B79-37D633B846F1}">
                  <asvg:svgBlip xmlns:asvg="http://schemas.microsoft.com/office/drawing/2016/SVG/main" r:embed="rId6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6" name="Freeform 32"/>
          <p:cNvSpPr/>
          <p:nvPr/>
        </p:nvSpPr>
        <p:spPr>
          <a:xfrm>
            <a:off x="14955480" y="7047000"/>
            <a:ext cx="1063800" cy="798840"/>
          </a:xfrm>
          <a:custGeom>
            <a:avLst/>
            <a:gdLst>
              <a:gd name="textAreaLeft" fmla="*/ 0 w 1063800"/>
              <a:gd name="textAreaRight" fmla="*/ 1064160 w 1063800"/>
              <a:gd name="textAreaTop" fmla="*/ 0 h 798840"/>
              <a:gd name="textAreaBottom" fmla="*/ 799200 h 798840"/>
            </a:gdLst>
            <a:ahLst/>
            <a:cxnLst/>
            <a:rect l="textAreaLeft" t="textAreaTop" r="textAreaRight" b="textAreaBottom"/>
            <a:pathLst>
              <a:path w="1064254" h="799158">
                <a:moveTo>
                  <a:pt x="0" y="0"/>
                </a:moveTo>
                <a:lnTo>
                  <a:pt x="1064254" y="0"/>
                </a:lnTo>
                <a:lnTo>
                  <a:pt x="1064254" y="799158"/>
                </a:lnTo>
                <a:lnTo>
                  <a:pt x="0" y="799158"/>
                </a:lnTo>
                <a:lnTo>
                  <a:pt x="0" y="0"/>
                </a:lnTo>
                <a:close/>
              </a:path>
            </a:pathLst>
          </a:custGeom>
          <a:blipFill rotWithShape="0">
            <a:blip r:embed="rId61">
              <a:extLst>
                <a:ext uri="{96DAC541-7B7A-43D3-8B79-37D633B846F1}">
                  <asvg:svgBlip xmlns:asvg="http://schemas.microsoft.com/office/drawing/2016/SVG/main" r:embed="rId6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7" name="Freeform 33"/>
          <p:cNvSpPr/>
          <p:nvPr/>
        </p:nvSpPr>
        <p:spPr>
          <a:xfrm>
            <a:off x="15136560" y="4377960"/>
            <a:ext cx="701640" cy="977040"/>
          </a:xfrm>
          <a:custGeom>
            <a:avLst/>
            <a:gdLst>
              <a:gd name="textAreaLeft" fmla="*/ 0 w 701640"/>
              <a:gd name="textAreaRight" fmla="*/ 702000 w 701640"/>
              <a:gd name="textAreaTop" fmla="*/ 0 h 977040"/>
              <a:gd name="textAreaBottom" fmla="*/ 977400 h 977040"/>
            </a:gdLst>
            <a:ahLst/>
            <a:cxnLst/>
            <a:rect l="textAreaLeft" t="textAreaTop" r="textAreaRight" b="textAreaBottom"/>
            <a:pathLst>
              <a:path w="701847" h="977255">
                <a:moveTo>
                  <a:pt x="0" y="0"/>
                </a:moveTo>
                <a:lnTo>
                  <a:pt x="701847" y="0"/>
                </a:lnTo>
                <a:lnTo>
                  <a:pt x="701847" y="977255"/>
                </a:lnTo>
                <a:lnTo>
                  <a:pt x="0" y="977255"/>
                </a:lnTo>
                <a:lnTo>
                  <a:pt x="0" y="0"/>
                </a:lnTo>
                <a:close/>
              </a:path>
            </a:pathLst>
          </a:custGeom>
          <a:blipFill rotWithShape="0">
            <a:blip r:embed="rId63">
              <a:extLst>
                <a:ext uri="{96DAC541-7B7A-43D3-8B79-37D633B846F1}">
                  <asvg:svgBlip xmlns:asvg="http://schemas.microsoft.com/office/drawing/2016/SVG/main" r:embed="rId6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8" name="Freeform 34"/>
          <p:cNvSpPr/>
          <p:nvPr/>
        </p:nvSpPr>
        <p:spPr>
          <a:xfrm>
            <a:off x="14913360" y="8247240"/>
            <a:ext cx="1147680" cy="989280"/>
          </a:xfrm>
          <a:custGeom>
            <a:avLst/>
            <a:gdLst>
              <a:gd name="textAreaLeft" fmla="*/ 0 w 1147680"/>
              <a:gd name="textAreaRight" fmla="*/ 1148040 w 1147680"/>
              <a:gd name="textAreaTop" fmla="*/ 0 h 989280"/>
              <a:gd name="textAreaBottom" fmla="*/ 989640 h 989280"/>
            </a:gdLst>
            <a:ahLst/>
            <a:cxnLst/>
            <a:rect l="textAreaLeft" t="textAreaTop" r="textAreaRight" b="textAreaBottom"/>
            <a:pathLst>
              <a:path w="1148191" h="989531">
                <a:moveTo>
                  <a:pt x="0" y="0"/>
                </a:moveTo>
                <a:lnTo>
                  <a:pt x="1148191" y="0"/>
                </a:lnTo>
                <a:lnTo>
                  <a:pt x="1148191" y="989532"/>
                </a:lnTo>
                <a:lnTo>
                  <a:pt x="0" y="989532"/>
                </a:lnTo>
                <a:lnTo>
                  <a:pt x="0" y="0"/>
                </a:lnTo>
                <a:close/>
              </a:path>
            </a:pathLst>
          </a:custGeom>
          <a:blipFill rotWithShape="0">
            <a:blip r:embed="rId65">
              <a:extLst>
                <a:ext uri="{96DAC541-7B7A-43D3-8B79-37D633B846F1}">
                  <asvg:svgBlip xmlns:asvg="http://schemas.microsoft.com/office/drawing/2016/SVG/main" r:embed="rId6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19" name="Freeform 35"/>
          <p:cNvSpPr/>
          <p:nvPr/>
        </p:nvSpPr>
        <p:spPr>
          <a:xfrm>
            <a:off x="9759960" y="8289000"/>
            <a:ext cx="884160" cy="884160"/>
          </a:xfrm>
          <a:custGeom>
            <a:avLst/>
            <a:gdLst>
              <a:gd name="textAreaLeft" fmla="*/ 0 w 884160"/>
              <a:gd name="textAreaRight" fmla="*/ 884520 w 884160"/>
              <a:gd name="textAreaTop" fmla="*/ 0 h 884160"/>
              <a:gd name="textAreaBottom" fmla="*/ 884520 h 884160"/>
            </a:gdLst>
            <a:ahLst/>
            <a:cxnLst/>
            <a:rect l="textAreaLeft" t="textAreaTop" r="textAreaRight" b="textAreaBottom"/>
            <a:pathLst>
              <a:path w="884472" h="884472">
                <a:moveTo>
                  <a:pt x="0" y="0"/>
                </a:moveTo>
                <a:lnTo>
                  <a:pt x="884472" y="0"/>
                </a:lnTo>
                <a:lnTo>
                  <a:pt x="884472" y="884472"/>
                </a:lnTo>
                <a:lnTo>
                  <a:pt x="0" y="884472"/>
                </a:lnTo>
                <a:lnTo>
                  <a:pt x="0" y="0"/>
                </a:lnTo>
                <a:close/>
              </a:path>
            </a:pathLst>
          </a:custGeom>
          <a:blipFill rotWithShape="0">
            <a:blip r:embed="rId67">
              <a:extLst>
                <a:ext uri="{96DAC541-7B7A-43D3-8B79-37D633B846F1}">
                  <asvg:svgBlip xmlns:asvg="http://schemas.microsoft.com/office/drawing/2016/SVG/main" r:embed="rId6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0" name="Freeform 36"/>
          <p:cNvSpPr/>
          <p:nvPr/>
        </p:nvSpPr>
        <p:spPr>
          <a:xfrm>
            <a:off x="15136560" y="5628240"/>
            <a:ext cx="1027440" cy="1042920"/>
          </a:xfrm>
          <a:custGeom>
            <a:avLst/>
            <a:gdLst>
              <a:gd name="textAreaLeft" fmla="*/ 0 w 1027440"/>
              <a:gd name="textAreaRight" fmla="*/ 1027800 w 1027440"/>
              <a:gd name="textAreaTop" fmla="*/ 0 h 1042920"/>
              <a:gd name="textAreaBottom" fmla="*/ 1043280 h 1042920"/>
            </a:gdLst>
            <a:ahLst/>
            <a:cxnLst/>
            <a:rect l="textAreaLeft" t="textAreaTop" r="textAreaRight" b="textAreaBottom"/>
            <a:pathLst>
              <a:path w="1027960" h="1043133">
                <a:moveTo>
                  <a:pt x="0" y="0"/>
                </a:moveTo>
                <a:lnTo>
                  <a:pt x="1027960" y="0"/>
                </a:lnTo>
                <a:lnTo>
                  <a:pt x="1027960" y="1043133"/>
                </a:lnTo>
                <a:lnTo>
                  <a:pt x="0" y="1043133"/>
                </a:lnTo>
                <a:lnTo>
                  <a:pt x="0" y="0"/>
                </a:lnTo>
                <a:close/>
              </a:path>
            </a:pathLst>
          </a:custGeom>
          <a:blipFill rotWithShape="0">
            <a:blip r:embed="rId69">
              <a:extLst>
                <a:ext uri="{96DAC541-7B7A-43D3-8B79-37D633B846F1}">
                  <asvg:svgBlip xmlns:asvg="http://schemas.microsoft.com/office/drawing/2016/SVG/main" r:embed="rId7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1" name="Freeform 37"/>
          <p:cNvSpPr/>
          <p:nvPr/>
        </p:nvSpPr>
        <p:spPr>
          <a:xfrm>
            <a:off x="6561000" y="2924640"/>
            <a:ext cx="789120" cy="975600"/>
          </a:xfrm>
          <a:custGeom>
            <a:avLst/>
            <a:gdLst>
              <a:gd name="textAreaLeft" fmla="*/ 0 w 789120"/>
              <a:gd name="textAreaRight" fmla="*/ 789480 w 789120"/>
              <a:gd name="textAreaTop" fmla="*/ 0 h 975600"/>
              <a:gd name="textAreaBottom" fmla="*/ 975960 h 975600"/>
            </a:gdLst>
            <a:ahLst/>
            <a:cxnLst/>
            <a:rect l="textAreaLeft" t="textAreaTop" r="textAreaRight" b="textAreaBottom"/>
            <a:pathLst>
              <a:path w="789574" h="975879">
                <a:moveTo>
                  <a:pt x="0" y="0"/>
                </a:moveTo>
                <a:lnTo>
                  <a:pt x="789575" y="0"/>
                </a:lnTo>
                <a:lnTo>
                  <a:pt x="789575" y="975878"/>
                </a:lnTo>
                <a:lnTo>
                  <a:pt x="0" y="975878"/>
                </a:lnTo>
                <a:lnTo>
                  <a:pt x="0" y="0"/>
                </a:lnTo>
                <a:close/>
              </a:path>
            </a:pathLst>
          </a:custGeom>
          <a:blipFill rotWithShape="0">
            <a:blip r:embed="rId71">
              <a:extLst>
                <a:ext uri="{96DAC541-7B7A-43D3-8B79-37D633B846F1}">
                  <asvg:svgBlip xmlns:asvg="http://schemas.microsoft.com/office/drawing/2016/SVG/main" r:embed="rId7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2" name="Freeform 38"/>
          <p:cNvSpPr/>
          <p:nvPr/>
        </p:nvSpPr>
        <p:spPr>
          <a:xfrm>
            <a:off x="9510840" y="3007080"/>
            <a:ext cx="1181520" cy="887040"/>
          </a:xfrm>
          <a:custGeom>
            <a:avLst/>
            <a:gdLst>
              <a:gd name="textAreaLeft" fmla="*/ 0 w 1181520"/>
              <a:gd name="textAreaRight" fmla="*/ 1181880 w 1181520"/>
              <a:gd name="textAreaTop" fmla="*/ 0 h 887040"/>
              <a:gd name="textAreaBottom" fmla="*/ 887400 h 887040"/>
            </a:gdLst>
            <a:ahLst/>
            <a:cxnLst/>
            <a:rect l="textAreaLeft" t="textAreaTop" r="textAreaRight" b="textAreaBottom"/>
            <a:pathLst>
              <a:path w="1181705" h="887353">
                <a:moveTo>
                  <a:pt x="0" y="0"/>
                </a:moveTo>
                <a:lnTo>
                  <a:pt x="1181705" y="0"/>
                </a:lnTo>
                <a:lnTo>
                  <a:pt x="1181705" y="887353"/>
                </a:lnTo>
                <a:lnTo>
                  <a:pt x="0" y="887353"/>
                </a:lnTo>
                <a:lnTo>
                  <a:pt x="0" y="0"/>
                </a:lnTo>
                <a:close/>
              </a:path>
            </a:pathLst>
          </a:custGeom>
          <a:blipFill rotWithShape="0">
            <a:blip r:embed="rId73">
              <a:extLst>
                <a:ext uri="{96DAC541-7B7A-43D3-8B79-37D633B846F1}">
                  <asvg:svgBlip xmlns:asvg="http://schemas.microsoft.com/office/drawing/2016/SVG/main" r:embed="rId7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3" name="Freeform 39"/>
          <p:cNvSpPr/>
          <p:nvPr/>
        </p:nvSpPr>
        <p:spPr>
          <a:xfrm>
            <a:off x="12349800" y="2989440"/>
            <a:ext cx="963720" cy="978120"/>
          </a:xfrm>
          <a:custGeom>
            <a:avLst/>
            <a:gdLst>
              <a:gd name="textAreaLeft" fmla="*/ 0 w 963720"/>
              <a:gd name="textAreaRight" fmla="*/ 964080 w 963720"/>
              <a:gd name="textAreaTop" fmla="*/ 0 h 978120"/>
              <a:gd name="textAreaBottom" fmla="*/ 978480 h 978120"/>
            </a:gdLst>
            <a:ahLst/>
            <a:cxnLst/>
            <a:rect l="textAreaLeft" t="textAreaTop" r="textAreaRight" b="textAreaBottom"/>
            <a:pathLst>
              <a:path w="964077" h="978307">
                <a:moveTo>
                  <a:pt x="0" y="0"/>
                </a:moveTo>
                <a:lnTo>
                  <a:pt x="964077" y="0"/>
                </a:lnTo>
                <a:lnTo>
                  <a:pt x="964077" y="978307"/>
                </a:lnTo>
                <a:lnTo>
                  <a:pt x="0" y="978307"/>
                </a:lnTo>
                <a:lnTo>
                  <a:pt x="0" y="0"/>
                </a:lnTo>
                <a:close/>
              </a:path>
            </a:pathLst>
          </a:custGeom>
          <a:blipFill rotWithShape="0">
            <a:blip r:embed="rId75">
              <a:extLst>
                <a:ext uri="{96DAC541-7B7A-43D3-8B79-37D633B846F1}">
                  <asvg:svgBlip xmlns:asvg="http://schemas.microsoft.com/office/drawing/2016/SVG/main" r:embed="rId7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4" name="Freeform 40"/>
          <p:cNvSpPr/>
          <p:nvPr/>
        </p:nvSpPr>
        <p:spPr>
          <a:xfrm>
            <a:off x="3530160" y="2948040"/>
            <a:ext cx="1078560" cy="1060920"/>
          </a:xfrm>
          <a:custGeom>
            <a:avLst/>
            <a:gdLst>
              <a:gd name="textAreaLeft" fmla="*/ 0 w 1078560"/>
              <a:gd name="textAreaRight" fmla="*/ 1078920 w 1078560"/>
              <a:gd name="textAreaTop" fmla="*/ 0 h 1060920"/>
              <a:gd name="textAreaBottom" fmla="*/ 1061280 h 1060920"/>
            </a:gdLst>
            <a:ahLst/>
            <a:cxnLst/>
            <a:rect l="textAreaLeft" t="textAreaTop" r="textAreaRight" b="textAreaBottom"/>
            <a:pathLst>
              <a:path w="1079092" h="1061434">
                <a:moveTo>
                  <a:pt x="0" y="0"/>
                </a:moveTo>
                <a:lnTo>
                  <a:pt x="1079092" y="0"/>
                </a:lnTo>
                <a:lnTo>
                  <a:pt x="1079092" y="1061434"/>
                </a:lnTo>
                <a:lnTo>
                  <a:pt x="0" y="1061434"/>
                </a:lnTo>
                <a:lnTo>
                  <a:pt x="0" y="0"/>
                </a:lnTo>
                <a:close/>
              </a:path>
            </a:pathLst>
          </a:custGeom>
          <a:blipFill rotWithShape="0">
            <a:blip r:embed="rId77">
              <a:extLst>
                <a:ext uri="{96DAC541-7B7A-43D3-8B79-37D633B846F1}">
                  <asvg:svgBlip xmlns:asvg="http://schemas.microsoft.com/office/drawing/2016/SVG/main" r:embed="rId7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5" name="Freeform 41"/>
          <p:cNvSpPr/>
          <p:nvPr/>
        </p:nvSpPr>
        <p:spPr>
          <a:xfrm>
            <a:off x="7919640" y="2905920"/>
            <a:ext cx="1236240" cy="858600"/>
          </a:xfrm>
          <a:custGeom>
            <a:avLst/>
            <a:gdLst>
              <a:gd name="textAreaLeft" fmla="*/ 0 w 1236240"/>
              <a:gd name="textAreaRight" fmla="*/ 1236600 w 1236240"/>
              <a:gd name="textAreaTop" fmla="*/ 0 h 858600"/>
              <a:gd name="textAreaBottom" fmla="*/ 858960 h 858600"/>
            </a:gdLst>
            <a:ahLst/>
            <a:cxnLst/>
            <a:rect l="textAreaLeft" t="textAreaTop" r="textAreaRight" b="textAreaBottom"/>
            <a:pathLst>
              <a:path w="1236499" h="858804">
                <a:moveTo>
                  <a:pt x="0" y="0"/>
                </a:moveTo>
                <a:lnTo>
                  <a:pt x="1236499" y="0"/>
                </a:lnTo>
                <a:lnTo>
                  <a:pt x="1236499" y="858804"/>
                </a:lnTo>
                <a:lnTo>
                  <a:pt x="0" y="858804"/>
                </a:lnTo>
                <a:lnTo>
                  <a:pt x="0" y="0"/>
                </a:lnTo>
                <a:close/>
              </a:path>
            </a:pathLst>
          </a:custGeom>
          <a:blipFill rotWithShape="0">
            <a:blip r:embed="rId79">
              <a:extLst>
                <a:ext uri="{96DAC541-7B7A-43D3-8B79-37D633B846F1}">
                  <asvg:svgBlip xmlns:asvg="http://schemas.microsoft.com/office/drawing/2016/SVG/main" r:embed="rId8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6" name="Freeform 42"/>
          <p:cNvSpPr/>
          <p:nvPr/>
        </p:nvSpPr>
        <p:spPr>
          <a:xfrm>
            <a:off x="5113080" y="2905920"/>
            <a:ext cx="1042920" cy="1029600"/>
          </a:xfrm>
          <a:custGeom>
            <a:avLst/>
            <a:gdLst>
              <a:gd name="textAreaLeft" fmla="*/ 0 w 1042920"/>
              <a:gd name="textAreaRight" fmla="*/ 1043280 w 1042920"/>
              <a:gd name="textAreaTop" fmla="*/ 0 h 1029600"/>
              <a:gd name="textAreaBottom" fmla="*/ 1029960 h 1029600"/>
            </a:gdLst>
            <a:ahLst/>
            <a:cxnLst/>
            <a:rect l="textAreaLeft" t="textAreaTop" r="textAreaRight" b="textAreaBottom"/>
            <a:pathLst>
              <a:path w="1043208" h="1029931">
                <a:moveTo>
                  <a:pt x="0" y="0"/>
                </a:moveTo>
                <a:lnTo>
                  <a:pt x="1043208" y="0"/>
                </a:lnTo>
                <a:lnTo>
                  <a:pt x="1043208" y="1029930"/>
                </a:lnTo>
                <a:lnTo>
                  <a:pt x="0" y="1029930"/>
                </a:lnTo>
                <a:lnTo>
                  <a:pt x="0" y="0"/>
                </a:lnTo>
                <a:close/>
              </a:path>
            </a:pathLst>
          </a:custGeom>
          <a:blipFill rotWithShape="0">
            <a:blip r:embed="rId81">
              <a:extLst>
                <a:ext uri="{96DAC541-7B7A-43D3-8B79-37D633B846F1}">
                  <asvg:svgBlip xmlns:asvg="http://schemas.microsoft.com/office/drawing/2016/SVG/main" r:embed="rId8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7" name="Freeform 43"/>
          <p:cNvSpPr/>
          <p:nvPr/>
        </p:nvSpPr>
        <p:spPr>
          <a:xfrm>
            <a:off x="11152080" y="2986920"/>
            <a:ext cx="892800" cy="1072080"/>
          </a:xfrm>
          <a:custGeom>
            <a:avLst/>
            <a:gdLst>
              <a:gd name="textAreaLeft" fmla="*/ 0 w 892800"/>
              <a:gd name="textAreaRight" fmla="*/ 893160 w 892800"/>
              <a:gd name="textAreaTop" fmla="*/ 0 h 1072080"/>
              <a:gd name="textAreaBottom" fmla="*/ 1072440 h 1072080"/>
            </a:gdLst>
            <a:ahLst/>
            <a:cxnLst/>
            <a:rect l="textAreaLeft" t="textAreaTop" r="textAreaRight" b="textAreaBottom"/>
            <a:pathLst>
              <a:path w="893040" h="1072428">
                <a:moveTo>
                  <a:pt x="0" y="0"/>
                </a:moveTo>
                <a:lnTo>
                  <a:pt x="893040" y="0"/>
                </a:lnTo>
                <a:lnTo>
                  <a:pt x="893040" y="1072428"/>
                </a:lnTo>
                <a:lnTo>
                  <a:pt x="0" y="1072428"/>
                </a:lnTo>
                <a:lnTo>
                  <a:pt x="0" y="0"/>
                </a:lnTo>
                <a:close/>
              </a:path>
            </a:pathLst>
          </a:custGeom>
          <a:blipFill rotWithShape="0">
            <a:blip r:embed="rId83">
              <a:extLst>
                <a:ext uri="{96DAC541-7B7A-43D3-8B79-37D633B846F1}">
                  <asvg:svgBlip xmlns:asvg="http://schemas.microsoft.com/office/drawing/2016/SVG/main" r:embed="rId8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8" name="Freeform 44"/>
          <p:cNvSpPr/>
          <p:nvPr/>
        </p:nvSpPr>
        <p:spPr>
          <a:xfrm>
            <a:off x="15136560" y="2815200"/>
            <a:ext cx="1023480" cy="1040400"/>
          </a:xfrm>
          <a:custGeom>
            <a:avLst/>
            <a:gdLst>
              <a:gd name="textAreaLeft" fmla="*/ 0 w 1023480"/>
              <a:gd name="textAreaRight" fmla="*/ 1023840 w 1023480"/>
              <a:gd name="textAreaTop" fmla="*/ 0 h 1040400"/>
              <a:gd name="textAreaBottom" fmla="*/ 1040760 h 1040400"/>
            </a:gdLst>
            <a:ahLst/>
            <a:cxnLst/>
            <a:rect l="textAreaLeft" t="textAreaTop" r="textAreaRight" b="textAreaBottom"/>
            <a:pathLst>
              <a:path w="1023765" h="1040796">
                <a:moveTo>
                  <a:pt x="0" y="0"/>
                </a:moveTo>
                <a:lnTo>
                  <a:pt x="1023765" y="0"/>
                </a:lnTo>
                <a:lnTo>
                  <a:pt x="1023765" y="1040796"/>
                </a:lnTo>
                <a:lnTo>
                  <a:pt x="0" y="1040796"/>
                </a:lnTo>
                <a:lnTo>
                  <a:pt x="0" y="0"/>
                </a:lnTo>
                <a:close/>
              </a:path>
            </a:pathLst>
          </a:custGeom>
          <a:blipFill rotWithShape="0">
            <a:blip r:embed="rId85">
              <a:extLst>
                <a:ext uri="{96DAC541-7B7A-43D3-8B79-37D633B846F1}">
                  <asvg:svgBlip xmlns:asvg="http://schemas.microsoft.com/office/drawing/2016/SVG/main" r:embed="rId8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29" name="Freeform 45"/>
          <p:cNvSpPr/>
          <p:nvPr/>
        </p:nvSpPr>
        <p:spPr>
          <a:xfrm>
            <a:off x="13866120" y="2905920"/>
            <a:ext cx="870120" cy="949320"/>
          </a:xfrm>
          <a:custGeom>
            <a:avLst/>
            <a:gdLst>
              <a:gd name="textAreaLeft" fmla="*/ 0 w 870120"/>
              <a:gd name="textAreaRight" fmla="*/ 870480 w 870120"/>
              <a:gd name="textAreaTop" fmla="*/ 0 h 949320"/>
              <a:gd name="textAreaBottom" fmla="*/ 949680 h 949320"/>
            </a:gdLst>
            <a:ahLst/>
            <a:cxnLst/>
            <a:rect l="textAreaLeft" t="textAreaTop" r="textAreaRight" b="textAreaBottom"/>
            <a:pathLst>
              <a:path w="870363" h="949800">
                <a:moveTo>
                  <a:pt x="0" y="0"/>
                </a:moveTo>
                <a:lnTo>
                  <a:pt x="870363" y="0"/>
                </a:lnTo>
                <a:lnTo>
                  <a:pt x="870363" y="949800"/>
                </a:lnTo>
                <a:lnTo>
                  <a:pt x="0" y="949800"/>
                </a:lnTo>
                <a:lnTo>
                  <a:pt x="0" y="0"/>
                </a:lnTo>
                <a:close/>
              </a:path>
            </a:pathLst>
          </a:custGeom>
          <a:blipFill rotWithShape="0">
            <a:blip r:embed="rId87">
              <a:extLst>
                <a:ext uri="{96DAC541-7B7A-43D3-8B79-37D633B846F1}">
                  <asvg:svgBlip xmlns:asvg="http://schemas.microsoft.com/office/drawing/2016/SVG/main" r:embed="rId8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30" name="Freeform 46"/>
          <p:cNvSpPr/>
          <p:nvPr/>
        </p:nvSpPr>
        <p:spPr>
          <a:xfrm>
            <a:off x="8110800" y="4265640"/>
            <a:ext cx="820800" cy="820800"/>
          </a:xfrm>
          <a:custGeom>
            <a:avLst/>
            <a:gdLst>
              <a:gd name="textAreaLeft" fmla="*/ 0 w 820800"/>
              <a:gd name="textAreaRight" fmla="*/ 821160 w 820800"/>
              <a:gd name="textAreaTop" fmla="*/ 0 h 820800"/>
              <a:gd name="textAreaBottom" fmla="*/ 821160 h 820800"/>
            </a:gdLst>
            <a:ahLst/>
            <a:cxnLst/>
            <a:rect l="textAreaLeft" t="textAreaTop" r="textAreaRight" b="textAreaBottom"/>
            <a:pathLst>
              <a:path w="821164" h="821164">
                <a:moveTo>
                  <a:pt x="0" y="0"/>
                </a:moveTo>
                <a:lnTo>
                  <a:pt x="821164" y="0"/>
                </a:lnTo>
                <a:lnTo>
                  <a:pt x="821164" y="821164"/>
                </a:lnTo>
                <a:lnTo>
                  <a:pt x="0" y="821164"/>
                </a:lnTo>
                <a:lnTo>
                  <a:pt x="0" y="0"/>
                </a:lnTo>
                <a:close/>
              </a:path>
            </a:pathLst>
          </a:custGeom>
          <a:blipFill rotWithShape="0">
            <a:blip r:embed="rId89">
              <a:extLst>
                <a:ext uri="{96DAC541-7B7A-43D3-8B79-37D633B846F1}">
                  <asvg:svgBlip xmlns:asvg="http://schemas.microsoft.com/office/drawing/2016/SVG/main" r:embed="rId9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31" name="Freeform 47"/>
          <p:cNvSpPr/>
          <p:nvPr/>
        </p:nvSpPr>
        <p:spPr>
          <a:xfrm>
            <a:off x="6617520" y="4248000"/>
            <a:ext cx="804240" cy="910080"/>
          </a:xfrm>
          <a:custGeom>
            <a:avLst/>
            <a:gdLst>
              <a:gd name="textAreaLeft" fmla="*/ 0 w 804240"/>
              <a:gd name="textAreaRight" fmla="*/ 804600 w 804240"/>
              <a:gd name="textAreaTop" fmla="*/ 0 h 910080"/>
              <a:gd name="textAreaBottom" fmla="*/ 910440 h 910080"/>
            </a:gdLst>
            <a:ahLst/>
            <a:cxnLst/>
            <a:rect l="textAreaLeft" t="textAreaTop" r="textAreaRight" b="textAreaBottom"/>
            <a:pathLst>
              <a:path w="804521" h="910349">
                <a:moveTo>
                  <a:pt x="0" y="0"/>
                </a:moveTo>
                <a:lnTo>
                  <a:pt x="804522" y="0"/>
                </a:lnTo>
                <a:lnTo>
                  <a:pt x="804522" y="910350"/>
                </a:lnTo>
                <a:lnTo>
                  <a:pt x="0" y="910350"/>
                </a:lnTo>
                <a:lnTo>
                  <a:pt x="0" y="0"/>
                </a:lnTo>
                <a:close/>
              </a:path>
            </a:pathLst>
          </a:custGeom>
          <a:blipFill rotWithShape="0">
            <a:blip r:embed="rId91">
              <a:extLst>
                <a:ext uri="{96DAC541-7B7A-43D3-8B79-37D633B846F1}">
                  <asvg:svgBlip xmlns:asvg="http://schemas.microsoft.com/office/drawing/2016/SVG/main" r:embed="rId9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32" name="Freeform 48"/>
          <p:cNvSpPr/>
          <p:nvPr/>
        </p:nvSpPr>
        <p:spPr>
          <a:xfrm>
            <a:off x="8110800" y="6982920"/>
            <a:ext cx="1016280" cy="725040"/>
          </a:xfrm>
          <a:custGeom>
            <a:avLst/>
            <a:gdLst>
              <a:gd name="textAreaLeft" fmla="*/ 0 w 1016280"/>
              <a:gd name="textAreaRight" fmla="*/ 1016640 w 1016280"/>
              <a:gd name="textAreaTop" fmla="*/ 0 h 725040"/>
              <a:gd name="textAreaBottom" fmla="*/ 725400 h 725040"/>
            </a:gdLst>
            <a:ahLst/>
            <a:cxnLst/>
            <a:rect l="textAreaLeft" t="textAreaTop" r="textAreaRight" b="textAreaBottom"/>
            <a:pathLst>
              <a:path w="1016533" h="725550">
                <a:moveTo>
                  <a:pt x="0" y="0"/>
                </a:moveTo>
                <a:lnTo>
                  <a:pt x="1016533" y="0"/>
                </a:lnTo>
                <a:lnTo>
                  <a:pt x="1016533" y="725551"/>
                </a:lnTo>
                <a:lnTo>
                  <a:pt x="0" y="725551"/>
                </a:lnTo>
                <a:lnTo>
                  <a:pt x="0" y="0"/>
                </a:lnTo>
                <a:close/>
              </a:path>
            </a:pathLst>
          </a:custGeom>
          <a:blipFill rotWithShape="0">
            <a:blip r:embed="rId93">
              <a:extLst>
                <a:ext uri="{96DAC541-7B7A-43D3-8B79-37D633B846F1}">
                  <asvg:svgBlip xmlns:asvg="http://schemas.microsoft.com/office/drawing/2016/SVG/main" r:embed="rId9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33" name="Freeform 49"/>
          <p:cNvSpPr/>
          <p:nvPr/>
        </p:nvSpPr>
        <p:spPr>
          <a:xfrm>
            <a:off x="6433200" y="6940800"/>
            <a:ext cx="1045080" cy="767520"/>
          </a:xfrm>
          <a:custGeom>
            <a:avLst/>
            <a:gdLst>
              <a:gd name="textAreaLeft" fmla="*/ 0 w 1045080"/>
              <a:gd name="textAreaRight" fmla="*/ 1045440 w 1045080"/>
              <a:gd name="textAreaTop" fmla="*/ 0 h 767520"/>
              <a:gd name="textAreaBottom" fmla="*/ 767880 h 767520"/>
            </a:gdLst>
            <a:ahLst/>
            <a:cxnLst/>
            <a:rect l="textAreaLeft" t="textAreaTop" r="textAreaRight" b="textAreaBottom"/>
            <a:pathLst>
              <a:path w="1045309" h="767827">
                <a:moveTo>
                  <a:pt x="0" y="0"/>
                </a:moveTo>
                <a:lnTo>
                  <a:pt x="1045309" y="0"/>
                </a:lnTo>
                <a:lnTo>
                  <a:pt x="1045309" y="767827"/>
                </a:lnTo>
                <a:lnTo>
                  <a:pt x="0" y="767827"/>
                </a:lnTo>
                <a:lnTo>
                  <a:pt x="0" y="0"/>
                </a:lnTo>
                <a:close/>
              </a:path>
            </a:pathLst>
          </a:custGeom>
          <a:blipFill rotWithShape="0">
            <a:blip r:embed="rId95">
              <a:extLst>
                <a:ext uri="{96DAC541-7B7A-43D3-8B79-37D633B846F1}">
                  <asvg:svgBlip xmlns:asvg="http://schemas.microsoft.com/office/drawing/2016/SVG/main" r:embed="rId9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34" name="Freeform 50"/>
          <p:cNvSpPr/>
          <p:nvPr/>
        </p:nvSpPr>
        <p:spPr>
          <a:xfrm>
            <a:off x="5259960" y="4352400"/>
            <a:ext cx="767880" cy="938880"/>
          </a:xfrm>
          <a:custGeom>
            <a:avLst/>
            <a:gdLst>
              <a:gd name="textAreaLeft" fmla="*/ 0 w 767880"/>
              <a:gd name="textAreaRight" fmla="*/ 768240 w 767880"/>
              <a:gd name="textAreaTop" fmla="*/ 0 h 938880"/>
              <a:gd name="textAreaBottom" fmla="*/ 939240 h 938880"/>
            </a:gdLst>
            <a:ahLst/>
            <a:cxnLst/>
            <a:rect l="textAreaLeft" t="textAreaTop" r="textAreaRight" b="textAreaBottom"/>
            <a:pathLst>
              <a:path w="768331" h="939072">
                <a:moveTo>
                  <a:pt x="0" y="0"/>
                </a:moveTo>
                <a:lnTo>
                  <a:pt x="768331" y="0"/>
                </a:lnTo>
                <a:lnTo>
                  <a:pt x="768331" y="939072"/>
                </a:lnTo>
                <a:lnTo>
                  <a:pt x="0" y="939072"/>
                </a:lnTo>
                <a:lnTo>
                  <a:pt x="0" y="0"/>
                </a:lnTo>
                <a:close/>
              </a:path>
            </a:pathLst>
          </a:custGeom>
          <a:blipFill rotWithShape="0">
            <a:blip r:embed="rId97">
              <a:extLst>
                <a:ext uri="{96DAC541-7B7A-43D3-8B79-37D633B846F1}">
                  <asvg:svgBlip xmlns:asvg="http://schemas.microsoft.com/office/drawing/2016/SVG/main" r:embed="rId98"/>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35" name="Freeform 51"/>
          <p:cNvSpPr/>
          <p:nvPr/>
        </p:nvSpPr>
        <p:spPr>
          <a:xfrm>
            <a:off x="3521160" y="4446360"/>
            <a:ext cx="1139040" cy="879840"/>
          </a:xfrm>
          <a:custGeom>
            <a:avLst/>
            <a:gdLst>
              <a:gd name="textAreaLeft" fmla="*/ 0 w 1139040"/>
              <a:gd name="textAreaRight" fmla="*/ 1139400 w 1139040"/>
              <a:gd name="textAreaTop" fmla="*/ 0 h 879840"/>
              <a:gd name="textAreaBottom" fmla="*/ 880200 h 879840"/>
            </a:gdLst>
            <a:ahLst/>
            <a:cxnLst/>
            <a:rect l="textAreaLeft" t="textAreaTop" r="textAreaRight" b="textAreaBottom"/>
            <a:pathLst>
              <a:path w="1139309" h="880375">
                <a:moveTo>
                  <a:pt x="0" y="0"/>
                </a:moveTo>
                <a:lnTo>
                  <a:pt x="1139309" y="0"/>
                </a:lnTo>
                <a:lnTo>
                  <a:pt x="1139309" y="880375"/>
                </a:lnTo>
                <a:lnTo>
                  <a:pt x="0" y="880375"/>
                </a:lnTo>
                <a:lnTo>
                  <a:pt x="0" y="0"/>
                </a:lnTo>
                <a:close/>
              </a:path>
            </a:pathLst>
          </a:custGeom>
          <a:blipFill rotWithShape="0">
            <a:blip r:embed="rId99">
              <a:extLst>
                <a:ext uri="{96DAC541-7B7A-43D3-8B79-37D633B846F1}">
                  <asvg:svgBlip xmlns:asvg="http://schemas.microsoft.com/office/drawing/2016/SVG/main" r:embed="rId100"/>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36" name="Freeform 52"/>
          <p:cNvSpPr/>
          <p:nvPr/>
        </p:nvSpPr>
        <p:spPr>
          <a:xfrm>
            <a:off x="2334240" y="4397400"/>
            <a:ext cx="545400" cy="923400"/>
          </a:xfrm>
          <a:custGeom>
            <a:avLst/>
            <a:gdLst>
              <a:gd name="textAreaLeft" fmla="*/ 0 w 545400"/>
              <a:gd name="textAreaRight" fmla="*/ 545760 w 545400"/>
              <a:gd name="textAreaTop" fmla="*/ 0 h 923400"/>
              <a:gd name="textAreaBottom" fmla="*/ 923760 h 923400"/>
            </a:gdLst>
            <a:ahLst/>
            <a:cxnLst/>
            <a:rect l="textAreaLeft" t="textAreaTop" r="textAreaRight" b="textAreaBottom"/>
            <a:pathLst>
              <a:path w="545814" h="923685">
                <a:moveTo>
                  <a:pt x="0" y="0"/>
                </a:moveTo>
                <a:lnTo>
                  <a:pt x="545814" y="0"/>
                </a:lnTo>
                <a:lnTo>
                  <a:pt x="545814" y="923685"/>
                </a:lnTo>
                <a:lnTo>
                  <a:pt x="0" y="923685"/>
                </a:lnTo>
                <a:lnTo>
                  <a:pt x="0" y="0"/>
                </a:lnTo>
                <a:close/>
              </a:path>
            </a:pathLst>
          </a:custGeom>
          <a:blipFill rotWithShape="0">
            <a:blip r:embed="rId101">
              <a:extLst>
                <a:ext uri="{96DAC541-7B7A-43D3-8B79-37D633B846F1}">
                  <asvg:svgBlip xmlns:asvg="http://schemas.microsoft.com/office/drawing/2016/SVG/main" r:embed="rId10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437" name="TextBox 53"/>
          <p:cNvSpPr/>
          <p:nvPr/>
        </p:nvSpPr>
        <p:spPr>
          <a:xfrm>
            <a:off x="5155200" y="1290600"/>
            <a:ext cx="7853400" cy="1092960"/>
          </a:xfrm>
          <a:prstGeom prst="rect">
            <a:avLst/>
          </a:prstGeom>
          <a:noFill/>
          <a:ln w="0">
            <a:noFill/>
          </a:ln>
        </p:spPr>
        <p:style>
          <a:lnRef idx="0"/>
          <a:fillRef idx="0"/>
          <a:effectRef idx="0"/>
          <a:fontRef idx="minor"/>
        </p:style>
        <p:txBody>
          <a:bodyPr lIns="0" rIns="0" tIns="0" bIns="0" anchor="t">
            <a:spAutoFit/>
          </a:bodyPr>
          <a:p>
            <a:pPr algn="ctr" defTabSz="914400">
              <a:lnSpc>
                <a:spcPts val="8609"/>
              </a:lnSpc>
              <a:tabLst>
                <a:tab algn="l" pos="0"/>
              </a:tabLst>
            </a:pPr>
            <a:r>
              <a:rPr b="0" lang="en-US" sz="6150" strike="noStrike" u="none">
                <a:solidFill>
                  <a:srgbClr val="051d40"/>
                </a:solidFill>
                <a:effectLst/>
                <a:uFillTx/>
                <a:latin typeface="Montserrat"/>
                <a:ea typeface="Montserrat"/>
              </a:rPr>
              <a:t>Resource Page</a:t>
            </a:r>
            <a:endParaRPr b="0" lang="en-IN" sz="61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99" name="TextBox 36"/>
          <p:cNvSpPr/>
          <p:nvPr/>
        </p:nvSpPr>
        <p:spPr>
          <a:xfrm>
            <a:off x="1270440" y="894960"/>
            <a:ext cx="13309560" cy="1174320"/>
          </a:xfrm>
          <a:prstGeom prst="rect">
            <a:avLst/>
          </a:prstGeom>
          <a:noFill/>
          <a:ln w="0">
            <a:noFill/>
          </a:ln>
        </p:spPr>
        <p:style>
          <a:lnRef idx="0"/>
          <a:fillRef idx="0"/>
          <a:effectRef idx="0"/>
          <a:fontRef idx="minor"/>
        </p:style>
        <p:txBody>
          <a:bodyPr lIns="0" rIns="0" tIns="0" bIns="0" anchor="t">
            <a:spAutoFit/>
          </a:bodyPr>
          <a:p>
            <a:pPr defTabSz="914400">
              <a:lnSpc>
                <a:spcPts val="9247"/>
              </a:lnSpc>
            </a:pPr>
            <a:r>
              <a:rPr b="1" lang="en-US" sz="6600" strike="noStrike" u="none">
                <a:solidFill>
                  <a:srgbClr val="fdfdfd"/>
                </a:solidFill>
                <a:effectLst/>
                <a:uFillTx/>
                <a:latin typeface="Montserrat Bold"/>
                <a:ea typeface="Montserrat Bold"/>
              </a:rPr>
              <a:t>Acknowledgments</a:t>
            </a:r>
            <a:endParaRPr b="0" lang="en-IN" sz="6600" strike="noStrike" u="none">
              <a:solidFill>
                <a:srgbClr val="ffffff"/>
              </a:solidFill>
              <a:effectLst/>
              <a:uFillTx/>
              <a:latin typeface="Arial"/>
            </a:endParaRPr>
          </a:p>
        </p:txBody>
      </p:sp>
      <p:sp>
        <p:nvSpPr>
          <p:cNvPr id="100" name="TextBox 37"/>
          <p:cNvSpPr/>
          <p:nvPr/>
        </p:nvSpPr>
        <p:spPr>
          <a:xfrm>
            <a:off x="1270440" y="2532600"/>
            <a:ext cx="9912960" cy="7399800"/>
          </a:xfrm>
          <a:prstGeom prst="rect">
            <a:avLst/>
          </a:prstGeom>
          <a:noFill/>
          <a:ln w="0">
            <a:noFill/>
          </a:ln>
        </p:spPr>
        <p:style>
          <a:lnRef idx="0"/>
          <a:fillRef idx="0"/>
          <a:effectRef idx="0"/>
          <a:fontRef idx="minor"/>
        </p:style>
        <p:txBody>
          <a:bodyPr lIns="0" rIns="0" tIns="0" bIns="0" anchor="t">
            <a:spAutoFit/>
          </a:bodyPr>
          <a:p>
            <a:pPr defTabSz="914400">
              <a:lnSpc>
                <a:spcPts val="3237"/>
              </a:lnSpc>
            </a:pPr>
            <a:r>
              <a:rPr b="0" lang="en-US" sz="2600" spc="-45" strike="noStrike" u="none">
                <a:solidFill>
                  <a:srgbClr val="fdfdfd"/>
                </a:solidFill>
                <a:effectLst/>
                <a:uFillTx/>
                <a:latin typeface="Poppins"/>
                <a:ea typeface="Poppins"/>
              </a:rPr>
              <a:t>We gratefully acknowledge…</a:t>
            </a: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p:txBody>
      </p:sp>
      <p:sp>
        <p:nvSpPr>
          <p:cNvPr id="101" name="Freeform 54"/>
          <p:cNvSpPr/>
          <p:nvPr/>
        </p:nvSpPr>
        <p:spPr>
          <a:xfrm>
            <a:off x="7844760" y="4286160"/>
            <a:ext cx="1232280" cy="1232280"/>
          </a:xfrm>
          <a:custGeom>
            <a:avLst/>
            <a:gdLst>
              <a:gd name="textAreaLeft" fmla="*/ 0 w 1232280"/>
              <a:gd name="textAreaRight" fmla="*/ 1232640 w 1232280"/>
              <a:gd name="textAreaTop" fmla="*/ 0 h 1232280"/>
              <a:gd name="textAreaBottom" fmla="*/ 1232640 h 1232280"/>
            </a:gdLst>
            <a:ahLst/>
            <a:cxnLst/>
            <a:rect l="textAreaLeft" t="textAreaTop" r="textAreaRight" b="textAreaBottom"/>
            <a:pathLst>
              <a:path w="1232553" h="1232553">
                <a:moveTo>
                  <a:pt x="0" y="0"/>
                </a:moveTo>
                <a:lnTo>
                  <a:pt x="1232553" y="0"/>
                </a:lnTo>
                <a:lnTo>
                  <a:pt x="1232553" y="1232553"/>
                </a:lnTo>
                <a:lnTo>
                  <a:pt x="0" y="1232553"/>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102" name="Freeform 55"/>
          <p:cNvSpPr/>
          <p:nvPr/>
        </p:nvSpPr>
        <p:spPr>
          <a:xfrm>
            <a:off x="3005280" y="4181400"/>
            <a:ext cx="1076760" cy="1247040"/>
          </a:xfrm>
          <a:custGeom>
            <a:avLst/>
            <a:gdLst>
              <a:gd name="textAreaLeft" fmla="*/ 0 w 1076760"/>
              <a:gd name="textAreaRight" fmla="*/ 1077120 w 1076760"/>
              <a:gd name="textAreaTop" fmla="*/ 0 h 1247040"/>
              <a:gd name="textAreaBottom" fmla="*/ 1247400 h 1247040"/>
            </a:gdLst>
            <a:ahLst/>
            <a:cxnLst/>
            <a:rect l="textAreaLeft" t="textAreaTop" r="textAreaRight" b="textAreaBottom"/>
            <a:pathLst>
              <a:path w="1077227" h="1247315">
                <a:moveTo>
                  <a:pt x="0" y="0"/>
                </a:moveTo>
                <a:lnTo>
                  <a:pt x="1077227" y="0"/>
                </a:lnTo>
                <a:lnTo>
                  <a:pt x="1077227" y="1247315"/>
                </a:lnTo>
                <a:lnTo>
                  <a:pt x="0" y="1247315"/>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sp>
        <p:nvSpPr>
          <p:cNvPr id="103" name="Freeform 56"/>
          <p:cNvSpPr/>
          <p:nvPr/>
        </p:nvSpPr>
        <p:spPr>
          <a:xfrm>
            <a:off x="12335040" y="4376160"/>
            <a:ext cx="1361520" cy="1051920"/>
          </a:xfrm>
          <a:custGeom>
            <a:avLst/>
            <a:gdLst>
              <a:gd name="textAreaLeft" fmla="*/ 0 w 1361520"/>
              <a:gd name="textAreaRight" fmla="*/ 1361880 w 1361520"/>
              <a:gd name="textAreaTop" fmla="*/ 0 h 1051920"/>
              <a:gd name="textAreaBottom" fmla="*/ 1052280 h 1051920"/>
            </a:gdLst>
            <a:ahLst/>
            <a:cxnLst/>
            <a:rect l="textAreaLeft" t="textAreaTop" r="textAreaRight" b="textAreaBottom"/>
            <a:pathLst>
              <a:path w="1361742" h="1052255">
                <a:moveTo>
                  <a:pt x="0" y="0"/>
                </a:moveTo>
                <a:lnTo>
                  <a:pt x="1361742" y="0"/>
                </a:lnTo>
                <a:lnTo>
                  <a:pt x="1361742" y="1052255"/>
                </a:lnTo>
                <a:lnTo>
                  <a:pt x="0" y="105225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104" name="Group 9"/>
          <p:cNvGrpSpPr/>
          <p:nvPr/>
        </p:nvGrpSpPr>
        <p:grpSpPr>
          <a:xfrm>
            <a:off x="15573600" y="7940160"/>
            <a:ext cx="4692600" cy="4692600"/>
            <a:chOff x="15573600" y="7940160"/>
            <a:chExt cx="4692600" cy="4692600"/>
          </a:xfrm>
        </p:grpSpPr>
        <p:sp>
          <p:nvSpPr>
            <p:cNvPr id="105" name="Freeform 57"/>
            <p:cNvSpPr/>
            <p:nvPr/>
          </p:nvSpPr>
          <p:spPr>
            <a:xfrm>
              <a:off x="15573600" y="7940160"/>
              <a:ext cx="4692600" cy="4692600"/>
            </a:xfrm>
            <a:custGeom>
              <a:avLst/>
              <a:gdLst>
                <a:gd name="textAreaLeft" fmla="*/ 0 w 4692600"/>
                <a:gd name="textAreaRight" fmla="*/ 4692960 w 4692600"/>
                <a:gd name="textAreaTop" fmla="*/ 0 h 4692600"/>
                <a:gd name="textAreaBottom" fmla="*/ 4692960 h 4692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06" name="TextBox 39"/>
            <p:cNvSpPr/>
            <p:nvPr/>
          </p:nvSpPr>
          <p:spPr>
            <a:xfrm>
              <a:off x="16013520" y="8160120"/>
              <a:ext cx="3812760" cy="403272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07" name="AutoShape 3"/>
          <p:cNvSpPr/>
          <p:nvPr/>
        </p:nvSpPr>
        <p:spPr>
          <a:xfrm>
            <a:off x="593856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108" name="TextBox 41"/>
          <p:cNvSpPr/>
          <p:nvPr/>
        </p:nvSpPr>
        <p:spPr>
          <a:xfrm>
            <a:off x="2369520" y="5756400"/>
            <a:ext cx="234828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01</a:t>
            </a:r>
            <a:endParaRPr b="0" lang="en-IN" sz="2680" strike="noStrike" u="none">
              <a:solidFill>
                <a:srgbClr val="ffffff"/>
              </a:solidFill>
              <a:effectLst/>
              <a:uFillTx/>
              <a:latin typeface="Arial"/>
            </a:endParaRPr>
          </a:p>
        </p:txBody>
      </p:sp>
      <p:sp>
        <p:nvSpPr>
          <p:cNvPr id="109" name="TextBox 43"/>
          <p:cNvSpPr/>
          <p:nvPr/>
        </p:nvSpPr>
        <p:spPr>
          <a:xfrm>
            <a:off x="7206120" y="5781240"/>
            <a:ext cx="234828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02</a:t>
            </a:r>
            <a:endParaRPr b="0" lang="en-IN" sz="2680" strike="noStrike" u="none">
              <a:solidFill>
                <a:srgbClr val="ffffff"/>
              </a:solidFill>
              <a:effectLst/>
              <a:uFillTx/>
              <a:latin typeface="Arial"/>
            </a:endParaRPr>
          </a:p>
        </p:txBody>
      </p:sp>
      <p:sp>
        <p:nvSpPr>
          <p:cNvPr id="110" name="TextBox 45"/>
          <p:cNvSpPr/>
          <p:nvPr/>
        </p:nvSpPr>
        <p:spPr>
          <a:xfrm>
            <a:off x="11863800" y="5781240"/>
            <a:ext cx="234828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03</a:t>
            </a:r>
            <a:endParaRPr b="0" lang="en-IN" sz="2680" strike="noStrike" u="none">
              <a:solidFill>
                <a:srgbClr val="ffffff"/>
              </a:solidFill>
              <a:effectLst/>
              <a:uFillTx/>
              <a:latin typeface="Arial"/>
            </a:endParaRPr>
          </a:p>
        </p:txBody>
      </p:sp>
      <p:sp>
        <p:nvSpPr>
          <p:cNvPr id="111" name="AutoShape 4"/>
          <p:cNvSpPr/>
          <p:nvPr/>
        </p:nvSpPr>
        <p:spPr>
          <a:xfrm>
            <a:off x="1070604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112" name=""/>
          <p:cNvSpPr txBox="1"/>
          <p:nvPr/>
        </p:nvSpPr>
        <p:spPr>
          <a:xfrm>
            <a:off x="1270440" y="3419640"/>
            <a:ext cx="16369560" cy="3960000"/>
          </a:xfrm>
          <a:prstGeom prst="rect">
            <a:avLst/>
          </a:prstGeom>
          <a:noFill/>
          <a:ln w="0">
            <a:noFill/>
          </a:ln>
        </p:spPr>
        <p:txBody>
          <a:bodyPr lIns="90000" rIns="90000" tIns="45000" bIns="45000" anchor="t">
            <a:spAutoFit/>
          </a:bodyPr>
          <a:p>
            <a:pPr>
              <a:lnSpc>
                <a:spcPct val="200000"/>
              </a:lnSpc>
            </a:pPr>
            <a:r>
              <a:rPr b="0" lang="en-IN" sz="1800" strike="noStrike" u="none">
                <a:solidFill>
                  <a:srgbClr val="ffffff"/>
                </a:solidFill>
                <a:effectLst/>
                <a:uFillTx/>
                <a:latin typeface="Arial"/>
              </a:rPr>
              <a:t>-</a:t>
            </a:r>
            <a:r>
              <a:rPr b="0" lang="en-IN" sz="2800" strike="noStrike" u="none">
                <a:solidFill>
                  <a:srgbClr val="ffffff"/>
                </a:solidFill>
                <a:effectLst/>
                <a:uFillTx/>
                <a:latin typeface="Segoe UI"/>
              </a:rPr>
              <a:t>  </a:t>
            </a:r>
            <a:r>
              <a:rPr b="1" lang="en-IN" sz="2800" strike="noStrike" u="none">
                <a:solidFill>
                  <a:srgbClr val="ffffff"/>
                </a:solidFill>
                <a:effectLst/>
                <a:uFillTx/>
                <a:latin typeface="Segoe UI"/>
              </a:rPr>
              <a:t>BMS College of Engineering Management </a:t>
            </a:r>
            <a:r>
              <a:rPr b="0" lang="en-IN" sz="2800" strike="noStrike" u="none">
                <a:solidFill>
                  <a:srgbClr val="ffffff"/>
                </a:solidFill>
                <a:effectLst/>
                <a:uFillTx/>
                <a:latin typeface="Segoe UI"/>
              </a:rPr>
              <a:t> for supporting this value-added initiative  </a:t>
            </a:r>
            <a:endParaRPr b="0" lang="en-IN" sz="2800" strike="noStrike" u="none">
              <a:solidFill>
                <a:srgbClr val="ffffff"/>
              </a:solidFill>
              <a:effectLst/>
              <a:uFillTx/>
              <a:latin typeface="Arial"/>
            </a:endParaRPr>
          </a:p>
          <a:p>
            <a:pPr>
              <a:lnSpc>
                <a:spcPct val="200000"/>
              </a:lnSpc>
            </a:pPr>
            <a:r>
              <a:rPr b="0" lang="en-IN" sz="2800" strike="noStrike" u="none">
                <a:solidFill>
                  <a:srgbClr val="ffffff"/>
                </a:solidFill>
                <a:effectLst/>
                <a:uFillTx/>
                <a:latin typeface="Segoe UI"/>
              </a:rPr>
              <a:t>- </a:t>
            </a:r>
            <a:r>
              <a:rPr b="1" lang="en-IN" sz="2800" strike="noStrike" u="none">
                <a:solidFill>
                  <a:srgbClr val="ffffff"/>
                </a:solidFill>
                <a:effectLst/>
                <a:uFillTx/>
                <a:latin typeface="Segoe UI"/>
              </a:rPr>
              <a:t>Department of Computer Science &amp; Engineering</a:t>
            </a:r>
            <a:r>
              <a:rPr b="0" lang="en-IN" sz="2800" strike="noStrike" u="none">
                <a:solidFill>
                  <a:srgbClr val="ffffff"/>
                </a:solidFill>
                <a:effectLst/>
                <a:uFillTx/>
                <a:latin typeface="Segoe UI"/>
              </a:rPr>
              <a:t> for enabling this academic-industry collaboration - Faculty coordinators and technical staff for their guidance and logistics  </a:t>
            </a:r>
            <a:endParaRPr b="0" lang="en-IN" sz="2800" strike="noStrike" u="none">
              <a:solidFill>
                <a:srgbClr val="ffffff"/>
              </a:solidFill>
              <a:effectLst/>
              <a:uFillTx/>
              <a:latin typeface="Arial"/>
            </a:endParaRPr>
          </a:p>
          <a:p>
            <a:pPr>
              <a:lnSpc>
                <a:spcPct val="200000"/>
              </a:lnSpc>
            </a:pPr>
            <a:r>
              <a:rPr b="0" lang="en-IN" sz="2800" strike="noStrike" u="none">
                <a:solidFill>
                  <a:srgbClr val="ffffff"/>
                </a:solidFill>
                <a:effectLst/>
                <a:uFillTx/>
                <a:latin typeface="Segoe UI"/>
              </a:rPr>
              <a:t>- Students for their enthusiasm and commitment to future-facing learning</a:t>
            </a:r>
            <a:endParaRPr b="0" lang="en-IN" sz="2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13" name="Group 4"/>
          <p:cNvGrpSpPr/>
          <p:nvPr/>
        </p:nvGrpSpPr>
        <p:grpSpPr>
          <a:xfrm>
            <a:off x="14517720" y="-459720"/>
            <a:ext cx="3963960" cy="11062080"/>
            <a:chOff x="14517720" y="-459720"/>
            <a:chExt cx="3963960" cy="11062080"/>
          </a:xfrm>
        </p:grpSpPr>
        <p:sp>
          <p:nvSpPr>
            <p:cNvPr id="114" name="Freeform 53"/>
            <p:cNvSpPr/>
            <p:nvPr/>
          </p:nvSpPr>
          <p:spPr>
            <a:xfrm>
              <a:off x="14517720" y="-315000"/>
              <a:ext cx="3963960" cy="10917360"/>
            </a:xfrm>
            <a:custGeom>
              <a:avLst/>
              <a:gdLst>
                <a:gd name="textAreaLeft" fmla="*/ 0 w 3963960"/>
                <a:gd name="textAreaRight" fmla="*/ 3964320 w 3963960"/>
                <a:gd name="textAreaTop" fmla="*/ 0 h 10917360"/>
                <a:gd name="textAreaBottom" fmla="*/ 10917720 h 1091736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15" name="TextBox 22"/>
            <p:cNvSpPr/>
            <p:nvPr/>
          </p:nvSpPr>
          <p:spPr>
            <a:xfrm>
              <a:off x="14517720" y="-459720"/>
              <a:ext cx="3963960" cy="1106208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16" name="TextBox 40"/>
          <p:cNvSpPr/>
          <p:nvPr/>
        </p:nvSpPr>
        <p:spPr>
          <a:xfrm>
            <a:off x="2880000" y="1631160"/>
            <a:ext cx="7542720" cy="64836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17" name="Group 21"/>
          <p:cNvGrpSpPr/>
          <p:nvPr/>
        </p:nvGrpSpPr>
        <p:grpSpPr>
          <a:xfrm>
            <a:off x="-1867680" y="-1613880"/>
            <a:ext cx="3735000" cy="3735000"/>
            <a:chOff x="-1867680" y="-1613880"/>
            <a:chExt cx="3735000" cy="3735000"/>
          </a:xfrm>
        </p:grpSpPr>
        <p:sp>
          <p:nvSpPr>
            <p:cNvPr id="118" name="Freeform 58"/>
            <p:cNvSpPr/>
            <p:nvPr/>
          </p:nvSpPr>
          <p:spPr>
            <a:xfrm>
              <a:off x="-1867680" y="-1613880"/>
              <a:ext cx="3735000" cy="3735000"/>
            </a:xfrm>
            <a:custGeom>
              <a:avLst/>
              <a:gdLst>
                <a:gd name="textAreaLeft" fmla="*/ 0 w 3735000"/>
                <a:gd name="textAreaRight" fmla="*/ 3735360 w 3735000"/>
                <a:gd name="textAreaTop" fmla="*/ 0 h 3735000"/>
                <a:gd name="textAreaBottom" fmla="*/ 3735360 h 3735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19" name="TextBox 42"/>
            <p:cNvSpPr/>
            <p:nvPr/>
          </p:nvSpPr>
          <p:spPr>
            <a:xfrm>
              <a:off x="-1517400" y="-1438920"/>
              <a:ext cx="3034800" cy="320976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20" name=""/>
          <p:cNvSpPr txBox="1"/>
          <p:nvPr/>
        </p:nvSpPr>
        <p:spPr>
          <a:xfrm>
            <a:off x="2340000" y="1439640"/>
            <a:ext cx="8082720" cy="839880"/>
          </a:xfrm>
          <a:prstGeom prst="rect">
            <a:avLst/>
          </a:prstGeom>
          <a:noFill/>
          <a:ln w="0">
            <a:noFill/>
          </a:ln>
        </p:spPr>
        <p:txBody>
          <a:bodyPr lIns="90000" rIns="90000" tIns="45000" bIns="45000" anchor="t">
            <a:spAutoFit/>
          </a:bodyPr>
          <a:p>
            <a:r>
              <a:rPr b="1" lang="en-IN" sz="4800" strike="noStrike" u="none">
                <a:solidFill>
                  <a:srgbClr val="55308d"/>
                </a:solidFill>
                <a:effectLst/>
                <a:uFillTx/>
                <a:latin typeface="Arial"/>
              </a:rPr>
              <a:t>Welcome</a:t>
            </a:r>
            <a:endParaRPr b="1" lang="en-IN" sz="4800" strike="noStrike" u="none">
              <a:solidFill>
                <a:srgbClr val="55308d"/>
              </a:solidFill>
              <a:effectLst/>
              <a:uFillTx/>
              <a:latin typeface="Arial"/>
            </a:endParaRPr>
          </a:p>
        </p:txBody>
      </p:sp>
      <p:sp>
        <p:nvSpPr>
          <p:cNvPr id="121" name=""/>
          <p:cNvSpPr txBox="1"/>
          <p:nvPr/>
        </p:nvSpPr>
        <p:spPr>
          <a:xfrm>
            <a:off x="900000" y="2807640"/>
            <a:ext cx="14220000" cy="5771160"/>
          </a:xfrm>
          <a:prstGeom prst="rect">
            <a:avLst/>
          </a:prstGeom>
          <a:noFill/>
          <a:ln w="0">
            <a:noFill/>
          </a:ln>
        </p:spPr>
        <p:txBody>
          <a:bodyPr lIns="90000" rIns="90000" tIns="45000" bIns="45000" anchor="t">
            <a:spAutoFit/>
          </a:bodyPr>
          <a:p>
            <a:r>
              <a:rPr b="1" lang="en-IN" sz="2600" strike="noStrike" u="none">
                <a:solidFill>
                  <a:srgbClr val="2a6099"/>
                </a:solidFill>
                <a:effectLst/>
                <a:uFillTx/>
                <a:latin typeface="Segoe UI"/>
              </a:rPr>
              <a:t>Meet your instructor: </a:t>
            </a:r>
            <a:endParaRPr b="1" lang="en-IN" sz="2600" strike="noStrike" u="none">
              <a:solidFill>
                <a:srgbClr val="666666"/>
              </a:solidFill>
              <a:effectLst/>
              <a:uFillTx/>
              <a:latin typeface="Segoe UI"/>
            </a:endParaRPr>
          </a:p>
          <a:p>
            <a:r>
              <a:rPr b="1" lang="en-IN" sz="2200" strike="noStrike" u="none">
                <a:solidFill>
                  <a:srgbClr val="666666"/>
                </a:solidFill>
                <a:effectLst/>
                <a:uFillTx/>
                <a:latin typeface="Segoe UI"/>
              </a:rPr>
              <a:t>	</a:t>
            </a:r>
            <a:r>
              <a:rPr b="1" lang="en-IN" sz="2200" strike="noStrike" u="none">
                <a:solidFill>
                  <a:srgbClr val="666666"/>
                </a:solidFill>
                <a:effectLst/>
                <a:uFillTx/>
                <a:latin typeface="Segoe UI"/>
              </a:rPr>
              <a:t>Satya Prakash Nigam — Independent AI Consultant, Fractional CTO,  Platform Architect </a:t>
            </a:r>
            <a:r>
              <a:rPr b="1" lang="en-IN" sz="2600" strike="noStrike" u="none">
                <a:solidFill>
                  <a:srgbClr val="666666"/>
                </a:solidFill>
                <a:effectLst/>
                <a:uFillTx/>
                <a:latin typeface="Segoe UI"/>
              </a:rPr>
              <a:t> </a:t>
            </a:r>
            <a:endParaRPr b="1" lang="en-IN" sz="2600" strike="noStrike" u="none">
              <a:solidFill>
                <a:srgbClr val="666666"/>
              </a:solidFill>
              <a:effectLst/>
              <a:uFillTx/>
              <a:latin typeface="Segoe UI"/>
            </a:endParaRPr>
          </a:p>
          <a:p>
            <a:r>
              <a:rPr b="1" lang="en-IN" sz="2600" strike="noStrike" u="none">
                <a:solidFill>
                  <a:srgbClr val="2a6099"/>
                </a:solidFill>
                <a:effectLst/>
                <a:uFillTx/>
                <a:latin typeface="Segoe UI"/>
              </a:rPr>
              <a:t>Vision: </a:t>
            </a:r>
            <a:endParaRPr b="1" lang="en-IN" sz="2600" strike="noStrike" u="none">
              <a:solidFill>
                <a:srgbClr val="666666"/>
              </a:solidFill>
              <a:effectLst/>
              <a:uFillTx/>
              <a:latin typeface="Segoe UI"/>
            </a:endParaRPr>
          </a:p>
          <a:p>
            <a:r>
              <a:rPr b="1" lang="en-IN" sz="2600" strike="noStrike" u="none">
                <a:solidFill>
                  <a:srgbClr val="666666"/>
                </a:solidFill>
                <a:effectLst/>
                <a:uFillTx/>
                <a:latin typeface="Segoe UI"/>
              </a:rPr>
              <a:t>	</a:t>
            </a:r>
            <a:r>
              <a:rPr b="1" lang="en-IN" sz="2400" strike="noStrike" u="none">
                <a:solidFill>
                  <a:srgbClr val="666666"/>
                </a:solidFill>
                <a:effectLst/>
                <a:uFillTx/>
                <a:latin typeface="Segoe UI"/>
              </a:rPr>
              <a:t>Build a modular, reproducible, student-first ecosystem for GenAI education  </a:t>
            </a:r>
            <a:endParaRPr b="1" lang="en-IN" sz="2400" strike="noStrike" u="none">
              <a:solidFill>
                <a:srgbClr val="666666"/>
              </a:solidFill>
              <a:effectLst/>
              <a:uFillTx/>
              <a:latin typeface="Segoe UI"/>
            </a:endParaRPr>
          </a:p>
          <a:p>
            <a:r>
              <a:rPr b="1" lang="en-IN" sz="2600" strike="noStrike" u="none">
                <a:solidFill>
                  <a:srgbClr val="2a6099"/>
                </a:solidFill>
                <a:effectLst/>
                <a:uFillTx/>
                <a:latin typeface="Segoe UI"/>
              </a:rPr>
              <a:t>Format: </a:t>
            </a:r>
            <a:endParaRPr b="1" lang="en-IN" sz="2600" strike="noStrike" u="none">
              <a:solidFill>
                <a:srgbClr val="666666"/>
              </a:solidFill>
              <a:effectLst/>
              <a:uFillTx/>
              <a:latin typeface="Segoe UI"/>
            </a:endParaRPr>
          </a:p>
          <a:p>
            <a:r>
              <a:rPr b="1" lang="en-IN" sz="2600" strike="noStrike" u="none">
                <a:solidFill>
                  <a:srgbClr val="666666"/>
                </a:solidFill>
                <a:effectLst/>
                <a:uFillTx/>
                <a:latin typeface="Segoe UI"/>
              </a:rPr>
              <a:t>	</a:t>
            </a:r>
            <a:r>
              <a:rPr b="1" lang="en-IN" sz="2400" strike="noStrike" u="none">
                <a:solidFill>
                  <a:srgbClr val="666666"/>
                </a:solidFill>
                <a:effectLst/>
                <a:uFillTx/>
                <a:latin typeface="Segoe UI"/>
              </a:rPr>
              <a:t>33 lectures with slides, labs, quizzes, and outreach integration  </a:t>
            </a:r>
            <a:endParaRPr b="1" lang="en-IN" sz="2400" strike="noStrike" u="none">
              <a:solidFill>
                <a:srgbClr val="666666"/>
              </a:solidFill>
              <a:effectLst/>
              <a:uFillTx/>
              <a:latin typeface="Segoe UI"/>
            </a:endParaRPr>
          </a:p>
          <a:p>
            <a:r>
              <a:rPr b="1" lang="en-IN" sz="2600" strike="noStrike" u="none">
                <a:solidFill>
                  <a:srgbClr val="2a6099"/>
                </a:solidFill>
                <a:effectLst/>
                <a:uFillTx/>
                <a:latin typeface="Segoe UI"/>
              </a:rPr>
              <a:t>Ethos: </a:t>
            </a:r>
            <a:endParaRPr b="1" lang="en-IN" sz="2600" strike="noStrike" u="none">
              <a:solidFill>
                <a:srgbClr val="666666"/>
              </a:solidFill>
              <a:effectLst/>
              <a:uFillTx/>
              <a:latin typeface="Segoe UI"/>
            </a:endParaRPr>
          </a:p>
          <a:p>
            <a:r>
              <a:rPr b="1" lang="en-IN" sz="2600" strike="noStrike" u="none">
                <a:solidFill>
                  <a:srgbClr val="666666"/>
                </a:solidFill>
                <a:effectLst/>
                <a:uFillTx/>
                <a:latin typeface="Segoe UI"/>
              </a:rPr>
              <a:t>	</a:t>
            </a:r>
            <a:r>
              <a:rPr b="1" lang="en-IN" sz="2400" strike="noStrike" u="none">
                <a:solidFill>
                  <a:srgbClr val="666666"/>
                </a:solidFill>
                <a:effectLst/>
                <a:uFillTx/>
                <a:latin typeface="Segoe UI"/>
              </a:rPr>
              <a:t>Clarity, creativity, and professional polish in every artifact</a:t>
            </a:r>
            <a:endParaRPr b="1" lang="en-IN" sz="2400" strike="noStrike" u="none">
              <a:solidFill>
                <a:srgbClr val="666666"/>
              </a:solidFill>
              <a:effectLst/>
              <a:uFillTx/>
              <a:latin typeface="Segoe U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22" name="Group 2"/>
          <p:cNvGrpSpPr/>
          <p:nvPr/>
        </p:nvGrpSpPr>
        <p:grpSpPr>
          <a:xfrm>
            <a:off x="-2124000" y="-2346120"/>
            <a:ext cx="4692600" cy="4692600"/>
            <a:chOff x="-2124000" y="-2346120"/>
            <a:chExt cx="4692600" cy="4692600"/>
          </a:xfrm>
        </p:grpSpPr>
        <p:sp>
          <p:nvSpPr>
            <p:cNvPr id="123" name="Freeform 3"/>
            <p:cNvSpPr/>
            <p:nvPr/>
          </p:nvSpPr>
          <p:spPr>
            <a:xfrm>
              <a:off x="-2124000" y="-2346120"/>
              <a:ext cx="4692600" cy="4692600"/>
            </a:xfrm>
            <a:custGeom>
              <a:avLst/>
              <a:gdLst>
                <a:gd name="textAreaLeft" fmla="*/ 0 w 4692600"/>
                <a:gd name="textAreaRight" fmla="*/ 4692960 w 4692600"/>
                <a:gd name="textAreaTop" fmla="*/ 0 h 4692600"/>
                <a:gd name="textAreaBottom" fmla="*/ 4692960 h 4692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24" name="TextBox 4"/>
            <p:cNvSpPr/>
            <p:nvPr/>
          </p:nvSpPr>
          <p:spPr>
            <a:xfrm>
              <a:off x="-1684080" y="-2126160"/>
              <a:ext cx="3812760" cy="4032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25" name="TextBox 11"/>
          <p:cNvSpPr/>
          <p:nvPr/>
        </p:nvSpPr>
        <p:spPr>
          <a:xfrm>
            <a:off x="1080000" y="3589920"/>
            <a:ext cx="10260000" cy="3376080"/>
          </a:xfrm>
          <a:prstGeom prst="rect">
            <a:avLst/>
          </a:prstGeom>
          <a:noFill/>
          <a:ln w="0">
            <a:noFill/>
          </a:ln>
        </p:spPr>
        <p:style>
          <a:lnRef idx="0"/>
          <a:fillRef idx="0"/>
          <a:effectRef idx="0"/>
          <a:fontRef idx="minor"/>
        </p:style>
        <p:txBody>
          <a:bodyPr lIns="0" rIns="0" tIns="0" bIns="0" anchor="t">
            <a:spAutoFit/>
          </a:bodyPr>
          <a:p>
            <a:pPr defTabSz="914400">
              <a:lnSpc>
                <a:spcPts val="2843"/>
              </a:lnSpc>
              <a:spcBef>
                <a:spcPts val="1191"/>
              </a:spcBef>
              <a:spcAft>
                <a:spcPts val="992"/>
              </a:spcAft>
              <a:tabLst>
                <a:tab algn="l" pos="0"/>
              </a:tabLst>
            </a:pPr>
            <a:r>
              <a:rPr b="0" lang="en-US" sz="2400" spc="-40" strike="noStrike" u="none">
                <a:solidFill>
                  <a:srgbClr val="051d40"/>
                </a:solidFill>
                <a:effectLst/>
                <a:uFillTx/>
                <a:latin typeface="Segoe UI"/>
                <a:ea typeface="Poppins"/>
              </a:rPr>
              <a:t>🔹  Understand the foundations of </a:t>
            </a:r>
            <a:r>
              <a:rPr b="1" lang="en-US" sz="2400" spc="-40" strike="noStrike" u="none">
                <a:solidFill>
                  <a:srgbClr val="051d40"/>
                </a:solidFill>
                <a:effectLst/>
                <a:uFillTx/>
                <a:latin typeface="Segoe UI"/>
                <a:ea typeface="Poppins"/>
              </a:rPr>
              <a:t>Generative AI</a:t>
            </a:r>
            <a:r>
              <a:rPr b="0" lang="en-US" sz="2400" spc="-40" strike="noStrike" u="none">
                <a:solidFill>
                  <a:srgbClr val="051d40"/>
                </a:solidFill>
                <a:effectLst/>
                <a:uFillTx/>
                <a:latin typeface="Segoe UI"/>
                <a:ea typeface="Poppins"/>
              </a:rPr>
              <a:t> and </a:t>
            </a:r>
            <a:r>
              <a:rPr b="1" lang="en-US" sz="2400" spc="-40" strike="noStrike" u="none">
                <a:solidFill>
                  <a:srgbClr val="051d40"/>
                </a:solidFill>
                <a:effectLst/>
                <a:uFillTx/>
                <a:latin typeface="Segoe UI"/>
                <a:ea typeface="Poppins"/>
              </a:rPr>
              <a:t>Prompt Engineering</a:t>
            </a:r>
            <a:endParaRPr b="0" lang="en-IN" sz="2400" strike="noStrike" u="none">
              <a:solidFill>
                <a:srgbClr val="000000"/>
              </a:solidFill>
              <a:effectLst/>
              <a:uFillTx/>
              <a:latin typeface="Arial"/>
            </a:endParaRPr>
          </a:p>
          <a:p>
            <a:pPr defTabSz="914400">
              <a:lnSpc>
                <a:spcPts val="2843"/>
              </a:lnSpc>
              <a:tabLst>
                <a:tab algn="l" pos="0"/>
              </a:tabLst>
            </a:pPr>
            <a:endParaRPr b="0" lang="en-IN" sz="2400" strike="noStrike" u="none">
              <a:solidFill>
                <a:srgbClr val="000000"/>
              </a:solidFill>
              <a:effectLst/>
              <a:uFillTx/>
              <a:latin typeface="Segoe UI"/>
            </a:endParaRPr>
          </a:p>
          <a:p>
            <a:pPr defTabSz="914400">
              <a:lnSpc>
                <a:spcPts val="2843"/>
              </a:lnSpc>
              <a:tabLst>
                <a:tab algn="l" pos="0"/>
              </a:tabLst>
            </a:pPr>
            <a:r>
              <a:rPr b="0" lang="en-US" sz="2400" spc="-40" strike="noStrike" u="none">
                <a:solidFill>
                  <a:srgbClr val="051d40"/>
                </a:solidFill>
                <a:effectLst/>
                <a:uFillTx/>
                <a:latin typeface="Segoe UI"/>
                <a:ea typeface="Poppins"/>
              </a:rPr>
              <a:t>🔹  Explore </a:t>
            </a:r>
            <a:r>
              <a:rPr b="1" lang="en-US" sz="2400" spc="-40" strike="noStrike" u="none">
                <a:solidFill>
                  <a:srgbClr val="051d40"/>
                </a:solidFill>
                <a:effectLst/>
                <a:uFillTx/>
                <a:latin typeface="Segoe UI"/>
                <a:ea typeface="Poppins"/>
              </a:rPr>
              <a:t>Agentic Systems</a:t>
            </a:r>
            <a:r>
              <a:rPr b="0" lang="en-US" sz="2400" spc="-40" strike="noStrike" u="none">
                <a:solidFill>
                  <a:srgbClr val="051d40"/>
                </a:solidFill>
                <a:effectLst/>
                <a:uFillTx/>
                <a:latin typeface="Segoe UI"/>
                <a:ea typeface="Poppins"/>
              </a:rPr>
              <a:t> and modular orchestration workflows  </a:t>
            </a:r>
            <a:endParaRPr b="0" lang="en-IN" sz="2400" strike="noStrike" u="none">
              <a:solidFill>
                <a:srgbClr val="000000"/>
              </a:solidFill>
              <a:effectLst/>
              <a:uFillTx/>
              <a:latin typeface="Segoe UI"/>
            </a:endParaRPr>
          </a:p>
          <a:p>
            <a:pPr defTabSz="914400">
              <a:lnSpc>
                <a:spcPts val="2843"/>
              </a:lnSpc>
              <a:tabLst>
                <a:tab algn="l" pos="0"/>
              </a:tabLst>
            </a:pPr>
            <a:endParaRPr b="0" lang="en-IN" sz="2400" strike="noStrike" u="none">
              <a:solidFill>
                <a:srgbClr val="000000"/>
              </a:solidFill>
              <a:effectLst/>
              <a:uFillTx/>
              <a:latin typeface="Segoe UI"/>
            </a:endParaRPr>
          </a:p>
          <a:p>
            <a:pPr defTabSz="914400">
              <a:lnSpc>
                <a:spcPts val="2843"/>
              </a:lnSpc>
              <a:tabLst>
                <a:tab algn="l" pos="0"/>
              </a:tabLst>
            </a:pPr>
            <a:r>
              <a:rPr b="0" lang="en-US" sz="2400" spc="-40" strike="noStrike" u="none">
                <a:solidFill>
                  <a:srgbClr val="051d40"/>
                </a:solidFill>
                <a:effectLst/>
                <a:uFillTx/>
                <a:latin typeface="Segoe UI"/>
                <a:ea typeface="Poppins"/>
              </a:rPr>
              <a:t>🔹  Build reproducible, scalable GenAI applications across domains  </a:t>
            </a:r>
            <a:endParaRPr b="0" lang="en-IN" sz="2400" strike="noStrike" u="none">
              <a:solidFill>
                <a:srgbClr val="000000"/>
              </a:solidFill>
              <a:effectLst/>
              <a:uFillTx/>
              <a:latin typeface="Segoe UI"/>
            </a:endParaRPr>
          </a:p>
          <a:p>
            <a:pPr defTabSz="914400">
              <a:lnSpc>
                <a:spcPts val="2843"/>
              </a:lnSpc>
              <a:tabLst>
                <a:tab algn="l" pos="0"/>
              </a:tabLst>
            </a:pPr>
            <a:endParaRPr b="0" lang="en-IN" sz="2400" strike="noStrike" u="none">
              <a:solidFill>
                <a:srgbClr val="000000"/>
              </a:solidFill>
              <a:effectLst/>
              <a:uFillTx/>
              <a:latin typeface="Segoe UI"/>
            </a:endParaRPr>
          </a:p>
          <a:p>
            <a:pPr defTabSz="914400">
              <a:lnSpc>
                <a:spcPts val="2843"/>
              </a:lnSpc>
              <a:tabLst>
                <a:tab algn="l" pos="0"/>
              </a:tabLst>
            </a:pPr>
            <a:r>
              <a:rPr b="0" lang="en-US" sz="2400" spc="-40" strike="noStrike" u="none">
                <a:solidFill>
                  <a:srgbClr val="051d40"/>
                </a:solidFill>
                <a:effectLst/>
                <a:uFillTx/>
                <a:latin typeface="Segoe UI"/>
                <a:ea typeface="Poppins"/>
              </a:rPr>
              <a:t>🔹  Develop strategic thinking in system design, prompting, and deployment</a:t>
            </a:r>
            <a:endParaRPr b="0" lang="en-IN" sz="2400" strike="noStrike" u="none">
              <a:solidFill>
                <a:srgbClr val="000000"/>
              </a:solidFill>
              <a:effectLst/>
              <a:uFillTx/>
              <a:latin typeface="Segoe UI"/>
            </a:endParaRPr>
          </a:p>
          <a:p>
            <a:pPr defTabSz="914400">
              <a:lnSpc>
                <a:spcPts val="2843"/>
              </a:lnSpc>
              <a:tabLst>
                <a:tab algn="l" pos="0"/>
              </a:tabLst>
            </a:pPr>
            <a:endParaRPr b="0" lang="en-IN" sz="2400" strike="noStrike" u="none">
              <a:solidFill>
                <a:srgbClr val="000000"/>
              </a:solidFill>
              <a:effectLst/>
              <a:uFillTx/>
              <a:latin typeface="Segoe UI"/>
            </a:endParaRPr>
          </a:p>
          <a:p>
            <a:pPr defTabSz="914400">
              <a:lnSpc>
                <a:spcPts val="2843"/>
              </a:lnSpc>
              <a:tabLst>
                <a:tab algn="l" pos="0"/>
              </a:tabLst>
            </a:pPr>
            <a:r>
              <a:rPr b="0" lang="en-US" sz="2400" spc="-40" strike="noStrike" u="none">
                <a:solidFill>
                  <a:srgbClr val="051d40"/>
                </a:solidFill>
                <a:effectLst/>
                <a:uFillTx/>
                <a:latin typeface="Segoe UI"/>
                <a:ea typeface="Poppins"/>
              </a:rPr>
              <a:t>🔹  Align technical depth with pedagogical clarity and branding consistency</a:t>
            </a:r>
            <a:endParaRPr b="0" lang="en-IN" sz="2400" strike="noStrike" u="none">
              <a:solidFill>
                <a:srgbClr val="000000"/>
              </a:solidFill>
              <a:effectLst/>
              <a:uFillTx/>
              <a:latin typeface="Segoe UI"/>
            </a:endParaRPr>
          </a:p>
        </p:txBody>
      </p:sp>
      <p:sp>
        <p:nvSpPr>
          <p:cNvPr id="126" name="TextBox 12"/>
          <p:cNvSpPr/>
          <p:nvPr/>
        </p:nvSpPr>
        <p:spPr>
          <a:xfrm>
            <a:off x="2562480" y="2057400"/>
            <a:ext cx="6941520" cy="800640"/>
          </a:xfrm>
          <a:prstGeom prst="rect">
            <a:avLst/>
          </a:prstGeom>
          <a:noFill/>
          <a:ln w="0">
            <a:noFill/>
          </a:ln>
        </p:spPr>
        <p:style>
          <a:lnRef idx="0"/>
          <a:fillRef idx="0"/>
          <a:effectRef idx="0"/>
          <a:fontRef idx="minor"/>
        </p:style>
        <p:txBody>
          <a:bodyPr lIns="0" rIns="0" tIns="0" bIns="0" anchor="t">
            <a:spAutoFit/>
          </a:bodyPr>
          <a:p>
            <a:pPr defTabSz="914400">
              <a:lnSpc>
                <a:spcPts val="6301"/>
              </a:lnSpc>
            </a:pPr>
            <a:r>
              <a:rPr b="0" lang="en-US" sz="4800" strike="noStrike" u="none">
                <a:solidFill>
                  <a:srgbClr val="051d40"/>
                </a:solidFill>
                <a:effectLst/>
                <a:uFillTx/>
                <a:latin typeface="Montserrat"/>
                <a:ea typeface="Montserrat"/>
              </a:rPr>
              <a:t> </a:t>
            </a:r>
            <a:r>
              <a:rPr b="1" lang="en-US" sz="4800" strike="noStrike" u="none">
                <a:solidFill>
                  <a:srgbClr val="2a6099"/>
                </a:solidFill>
                <a:effectLst/>
                <a:uFillTx/>
                <a:latin typeface="Segoe UI"/>
                <a:ea typeface="Montserrat"/>
              </a:rPr>
              <a:t>Course Objectives</a:t>
            </a:r>
            <a:endParaRPr b="0" lang="en-IN" sz="4800" strike="noStrike" u="none">
              <a:solidFill>
                <a:srgbClr val="000000"/>
              </a:solidFill>
              <a:effectLst/>
              <a:uFillTx/>
              <a:latin typeface="Arial"/>
            </a:endParaRPr>
          </a:p>
        </p:txBody>
      </p:sp>
      <p:pic>
        <p:nvPicPr>
          <p:cNvPr id="127" name="" descr=""/>
          <p:cNvPicPr/>
          <p:nvPr/>
        </p:nvPicPr>
        <p:blipFill>
          <a:blip r:embed="rId1"/>
          <a:stretch/>
        </p:blipFill>
        <p:spPr>
          <a:xfrm>
            <a:off x="11772000" y="1053000"/>
            <a:ext cx="6480000" cy="812700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28" name="Group 2"/>
          <p:cNvGrpSpPr/>
          <p:nvPr/>
        </p:nvGrpSpPr>
        <p:grpSpPr>
          <a:xfrm>
            <a:off x="13266720" y="-144360"/>
            <a:ext cx="5020920" cy="10431360"/>
            <a:chOff x="13266720" y="-144360"/>
            <a:chExt cx="5020920" cy="10431360"/>
          </a:xfrm>
        </p:grpSpPr>
        <p:sp>
          <p:nvSpPr>
            <p:cNvPr id="129" name="Freeform 3"/>
            <p:cNvSpPr/>
            <p:nvPr/>
          </p:nvSpPr>
          <p:spPr>
            <a:xfrm>
              <a:off x="13266720" y="360"/>
              <a:ext cx="5020920" cy="10286640"/>
            </a:xfrm>
            <a:custGeom>
              <a:avLst/>
              <a:gdLst>
                <a:gd name="textAreaLeft" fmla="*/ 0 w 5020920"/>
                <a:gd name="textAreaRight" fmla="*/ 5021280 w 5020920"/>
                <a:gd name="textAreaTop" fmla="*/ 0 h 10286640"/>
                <a:gd name="textAreaBottom" fmla="*/ 10287000 h 10286640"/>
              </a:gdLst>
              <a:ahLst/>
              <a:cxnLst/>
              <a:rect l="textAreaLeft" t="textAreaTop" r="textAreaRight" b="textAreaBottom"/>
              <a:pathLst>
                <a:path w="1322448" h="2709333">
                  <a:moveTo>
                    <a:pt x="0" y="0"/>
                  </a:moveTo>
                  <a:lnTo>
                    <a:pt x="1322448" y="0"/>
                  </a:lnTo>
                  <a:lnTo>
                    <a:pt x="1322448" y="2709333"/>
                  </a:lnTo>
                  <a:lnTo>
                    <a:pt x="0" y="2709333"/>
                  </a:lnTo>
                  <a:close/>
                </a:path>
              </a:pathLst>
            </a:custGeom>
            <a:solidFill>
              <a:srgbClr val="051d4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30" name="TextBox 4"/>
            <p:cNvSpPr/>
            <p:nvPr/>
          </p:nvSpPr>
          <p:spPr>
            <a:xfrm>
              <a:off x="13266720" y="-144360"/>
              <a:ext cx="5020920" cy="10431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131" name="Group 6"/>
          <p:cNvGrpSpPr/>
          <p:nvPr/>
        </p:nvGrpSpPr>
        <p:grpSpPr>
          <a:xfrm>
            <a:off x="-1595880" y="-1781640"/>
            <a:ext cx="3564000" cy="3564000"/>
            <a:chOff x="-1595880" y="-1781640"/>
            <a:chExt cx="3564000" cy="3564000"/>
          </a:xfrm>
        </p:grpSpPr>
        <p:sp>
          <p:nvSpPr>
            <p:cNvPr id="132" name="Freeform 7"/>
            <p:cNvSpPr/>
            <p:nvPr/>
          </p:nvSpPr>
          <p:spPr>
            <a:xfrm>
              <a:off x="-1595880" y="-1781640"/>
              <a:ext cx="3564000" cy="3564000"/>
            </a:xfrm>
            <a:custGeom>
              <a:avLst/>
              <a:gdLst>
                <a:gd name="textAreaLeft" fmla="*/ 0 w 3564000"/>
                <a:gd name="textAreaRight" fmla="*/ 3564360 w 3564000"/>
                <a:gd name="textAreaTop" fmla="*/ 0 h 3564000"/>
                <a:gd name="textAreaBottom" fmla="*/ 3564360 h 3564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051d40">
                  <a:alpha val="16000"/>
                </a:srgbClr>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33" name="TextBox 8"/>
            <p:cNvSpPr/>
            <p:nvPr/>
          </p:nvSpPr>
          <p:spPr>
            <a:xfrm>
              <a:off x="-1261800" y="-1614600"/>
              <a:ext cx="2895480" cy="3062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34" name="TextBox 9"/>
          <p:cNvSpPr/>
          <p:nvPr/>
        </p:nvSpPr>
        <p:spPr>
          <a:xfrm>
            <a:off x="1609200" y="2127960"/>
            <a:ext cx="9006120" cy="1083600"/>
          </a:xfrm>
          <a:prstGeom prst="rect">
            <a:avLst/>
          </a:prstGeom>
          <a:noFill/>
          <a:ln w="0">
            <a:noFill/>
          </a:ln>
        </p:spPr>
        <p:style>
          <a:lnRef idx="0"/>
          <a:fillRef idx="0"/>
          <a:effectRef idx="0"/>
          <a:fontRef idx="minor"/>
        </p:style>
        <p:txBody>
          <a:bodyPr lIns="0" rIns="0" tIns="0" bIns="0" anchor="t">
            <a:spAutoFit/>
          </a:bodyPr>
          <a:p>
            <a:pPr defTabSz="914400">
              <a:lnSpc>
                <a:spcPts val="2843"/>
              </a:lnSpc>
              <a:tabLst>
                <a:tab algn="l" pos="0"/>
              </a:tabLst>
            </a:pPr>
            <a:endParaRPr b="0" lang="en-IN" sz="1800" strike="noStrike" u="none">
              <a:solidFill>
                <a:srgbClr val="000000"/>
              </a:solidFill>
              <a:effectLst/>
              <a:uFillTx/>
              <a:latin typeface="Arial"/>
            </a:endParaRPr>
          </a:p>
        </p:txBody>
      </p:sp>
      <p:grpSp>
        <p:nvGrpSpPr>
          <p:cNvPr id="135" name="Group 12"/>
          <p:cNvGrpSpPr/>
          <p:nvPr/>
        </p:nvGrpSpPr>
        <p:grpSpPr>
          <a:xfrm>
            <a:off x="14700600" y="7074000"/>
            <a:ext cx="5946480" cy="5946480"/>
            <a:chOff x="14700600" y="7074000"/>
            <a:chExt cx="5946480" cy="5946480"/>
          </a:xfrm>
        </p:grpSpPr>
        <p:sp>
          <p:nvSpPr>
            <p:cNvPr id="136" name="Freeform 13"/>
            <p:cNvSpPr/>
            <p:nvPr/>
          </p:nvSpPr>
          <p:spPr>
            <a:xfrm>
              <a:off x="14700600" y="7074000"/>
              <a:ext cx="5946480" cy="5946480"/>
            </a:xfrm>
            <a:custGeom>
              <a:avLst/>
              <a:gdLst>
                <a:gd name="textAreaLeft" fmla="*/ 0 w 5946480"/>
                <a:gd name="textAreaRight" fmla="*/ 5946840 w 5946480"/>
                <a:gd name="textAreaTop" fmla="*/ 0 h 5946480"/>
                <a:gd name="textAreaBottom" fmla="*/ 5946840 h 59464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37" name="TextBox 14"/>
            <p:cNvSpPr/>
            <p:nvPr/>
          </p:nvSpPr>
          <p:spPr>
            <a:xfrm>
              <a:off x="15258240" y="7352640"/>
              <a:ext cx="4831560" cy="51102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38" name="Freeform 15"/>
          <p:cNvSpPr/>
          <p:nvPr/>
        </p:nvSpPr>
        <p:spPr>
          <a:xfrm>
            <a:off x="1594080" y="8410680"/>
            <a:ext cx="11401920" cy="711000"/>
          </a:xfrm>
          <a:custGeom>
            <a:avLst/>
            <a:gdLst>
              <a:gd name="textAreaLeft" fmla="*/ 0 w 11401920"/>
              <a:gd name="textAreaRight" fmla="*/ 11402280 w 11401920"/>
              <a:gd name="textAreaTop" fmla="*/ 0 h 711000"/>
              <a:gd name="textAreaBottom" fmla="*/ 711360 h 711000"/>
            </a:gdLst>
            <a:ahLst/>
            <a:cxnLst/>
            <a:rect l="textAreaLeft" t="textAreaTop" r="textAreaRight" b="textAreaBottom"/>
            <a:pathLst>
              <a:path w="11402164" h="711357">
                <a:moveTo>
                  <a:pt x="0" y="0"/>
                </a:moveTo>
                <a:lnTo>
                  <a:pt x="11402164" y="0"/>
                </a:lnTo>
                <a:lnTo>
                  <a:pt x="11402164" y="711358"/>
                </a:lnTo>
                <a:lnTo>
                  <a:pt x="0" y="71135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effectLst/>
              <a:uFillTx/>
              <a:latin typeface="Arial"/>
            </a:endParaRPr>
          </a:p>
        </p:txBody>
      </p:sp>
      <p:grpSp>
        <p:nvGrpSpPr>
          <p:cNvPr id="139" name="Group 16"/>
          <p:cNvGrpSpPr/>
          <p:nvPr/>
        </p:nvGrpSpPr>
        <p:grpSpPr>
          <a:xfrm>
            <a:off x="720000" y="2340000"/>
            <a:ext cx="12276360" cy="6101640"/>
            <a:chOff x="720000" y="2340000"/>
            <a:chExt cx="12276360" cy="6101640"/>
          </a:xfrm>
        </p:grpSpPr>
        <p:sp>
          <p:nvSpPr>
            <p:cNvPr id="140" name="TextBox 18"/>
            <p:cNvSpPr/>
            <p:nvPr/>
          </p:nvSpPr>
          <p:spPr>
            <a:xfrm>
              <a:off x="1609200" y="2340000"/>
              <a:ext cx="11386800" cy="6101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sp>
          <p:nvSpPr>
            <p:cNvPr id="141" name=""/>
            <p:cNvSpPr txBox="1"/>
            <p:nvPr/>
          </p:nvSpPr>
          <p:spPr>
            <a:xfrm>
              <a:off x="720000" y="2340000"/>
              <a:ext cx="12276360" cy="4143960"/>
            </a:xfrm>
            <a:prstGeom prst="rect">
              <a:avLst/>
            </a:prstGeom>
            <a:noFill/>
            <a:ln w="0">
              <a:noFill/>
            </a:ln>
          </p:spPr>
          <p:txBody>
            <a:bodyPr lIns="90000" rIns="90000" tIns="45000" bIns="45000" anchor="t">
              <a:spAutoFit/>
            </a:bodyPr>
            <a:p>
              <a:pPr>
                <a:lnSpc>
                  <a:spcPct val="200000"/>
                </a:lnSpc>
              </a:pPr>
              <a:r>
                <a:rPr b="0" lang="en-IN" sz="2400" strike="noStrike" u="none">
                  <a:solidFill>
                    <a:srgbClr val="2a6099"/>
                  </a:solidFill>
                  <a:effectLst/>
                  <a:uFillTx/>
                  <a:latin typeface="Segoe UI"/>
                </a:rPr>
                <a:t>- Prompt engineering: syntax, semantics, strategies, and evaluation  </a:t>
              </a:r>
              <a:endParaRPr b="0" lang="en-IN" sz="2400" strike="noStrike" u="none">
                <a:solidFill>
                  <a:srgbClr val="2a6099"/>
                </a:solidFill>
                <a:effectLst/>
                <a:uFillTx/>
                <a:latin typeface="Arial"/>
              </a:endParaRPr>
            </a:p>
            <a:p>
              <a:pPr>
                <a:lnSpc>
                  <a:spcPct val="200000"/>
                </a:lnSpc>
              </a:pPr>
              <a:r>
                <a:rPr b="0" lang="en-IN" sz="2400" strike="noStrike" u="none">
                  <a:solidFill>
                    <a:srgbClr val="2a6099"/>
                  </a:solidFill>
                  <a:effectLst/>
                  <a:uFillTx/>
                  <a:latin typeface="Segoe UI"/>
                </a:rPr>
                <a:t>- Generative models: LLMs, embeddings, context windows, and temperature  </a:t>
              </a:r>
              <a:endParaRPr b="0" lang="en-IN" sz="2400" strike="noStrike" u="none">
                <a:solidFill>
                  <a:srgbClr val="2a6099"/>
                </a:solidFill>
                <a:effectLst/>
                <a:uFillTx/>
                <a:latin typeface="Arial"/>
              </a:endParaRPr>
            </a:p>
            <a:p>
              <a:pPr>
                <a:lnSpc>
                  <a:spcPct val="200000"/>
                </a:lnSpc>
              </a:pPr>
              <a:r>
                <a:rPr b="0" lang="en-IN" sz="2400" strike="noStrike" u="none">
                  <a:solidFill>
                    <a:srgbClr val="2a6099"/>
                  </a:solidFill>
                  <a:effectLst/>
                  <a:uFillTx/>
                  <a:latin typeface="Segoe UI"/>
                </a:rPr>
                <a:t>- Agentic systems: autonomy, orchestration, tools, and memory  </a:t>
              </a:r>
              <a:endParaRPr b="0" lang="en-IN" sz="2400" strike="noStrike" u="none">
                <a:solidFill>
                  <a:srgbClr val="2a6099"/>
                </a:solidFill>
                <a:effectLst/>
                <a:uFillTx/>
                <a:latin typeface="Arial"/>
              </a:endParaRPr>
            </a:p>
            <a:p>
              <a:pPr>
                <a:lnSpc>
                  <a:spcPct val="200000"/>
                </a:lnSpc>
              </a:pPr>
              <a:r>
                <a:rPr b="0" lang="en-IN" sz="2400" strike="noStrike" u="none">
                  <a:solidFill>
                    <a:srgbClr val="2a6099"/>
                  </a:solidFill>
                  <a:effectLst/>
                  <a:uFillTx/>
                  <a:latin typeface="Segoe UI"/>
                </a:rPr>
                <a:t>- Modular workflows: reproducible labs, quizzes, and community integration  </a:t>
              </a:r>
              <a:endParaRPr b="0" lang="en-IN" sz="2400" strike="noStrike" u="none">
                <a:solidFill>
                  <a:srgbClr val="2a6099"/>
                </a:solidFill>
                <a:effectLst/>
                <a:uFillTx/>
                <a:latin typeface="Arial"/>
              </a:endParaRPr>
            </a:p>
            <a:p>
              <a:pPr>
                <a:lnSpc>
                  <a:spcPct val="200000"/>
                </a:lnSpc>
              </a:pPr>
              <a:r>
                <a:rPr b="0" lang="en-IN" sz="2400" strike="noStrike" u="none">
                  <a:solidFill>
                    <a:srgbClr val="2a6099"/>
                  </a:solidFill>
                  <a:effectLst/>
                  <a:uFillTx/>
                  <a:latin typeface="Segoe UI"/>
                </a:rPr>
                <a:t>- Branding and outreach: GitHub, YouTube, and future community portal</a:t>
              </a:r>
              <a:endParaRPr b="0" lang="en-IN" sz="2400" strike="noStrike" u="none">
                <a:solidFill>
                  <a:srgbClr val="2a6099"/>
                </a:solidFill>
                <a:effectLst/>
                <a:uFillTx/>
                <a:latin typeface="Arial"/>
              </a:endParaRPr>
            </a:p>
          </p:txBody>
        </p:sp>
      </p:grpSp>
      <p:sp>
        <p:nvSpPr>
          <p:cNvPr id="142" name="TextBox 1"/>
          <p:cNvSpPr/>
          <p:nvPr/>
        </p:nvSpPr>
        <p:spPr>
          <a:xfrm>
            <a:off x="2562480" y="1121400"/>
            <a:ext cx="6941520" cy="800640"/>
          </a:xfrm>
          <a:prstGeom prst="rect">
            <a:avLst/>
          </a:prstGeom>
          <a:noFill/>
          <a:ln w="0">
            <a:noFill/>
          </a:ln>
        </p:spPr>
        <p:style>
          <a:lnRef idx="0"/>
          <a:fillRef idx="0"/>
          <a:effectRef idx="0"/>
          <a:fontRef idx="minor"/>
        </p:style>
        <p:txBody>
          <a:bodyPr lIns="0" rIns="0" tIns="0" bIns="0" anchor="t">
            <a:spAutoFit/>
          </a:bodyPr>
          <a:p>
            <a:pPr defTabSz="914400">
              <a:lnSpc>
                <a:spcPts val="6301"/>
              </a:lnSpc>
            </a:pPr>
            <a:r>
              <a:rPr b="1" lang="en-US" sz="4800" strike="noStrike" u="none">
                <a:solidFill>
                  <a:srgbClr val="2a6099"/>
                </a:solidFill>
                <a:effectLst/>
                <a:uFillTx/>
                <a:latin typeface="Segoe UI"/>
                <a:ea typeface="Montserrat"/>
              </a:rPr>
              <a:t>What we will teach</a:t>
            </a:r>
            <a:endParaRPr b="1" lang="en-IN" sz="4800" strike="noStrike" u="none">
              <a:solidFill>
                <a:srgbClr val="2a6099"/>
              </a:solidFill>
              <a:effectLst/>
              <a:uFillTx/>
              <a:latin typeface="Segoe UI"/>
            </a:endParaRPr>
          </a:p>
        </p:txBody>
      </p:sp>
      <p:sp>
        <p:nvSpPr>
          <p:cNvPr id="143" name=""/>
          <p:cNvSpPr txBox="1"/>
          <p:nvPr/>
        </p:nvSpPr>
        <p:spPr>
          <a:xfrm>
            <a:off x="5239440" y="4905720"/>
            <a:ext cx="8033400" cy="1370520"/>
          </a:xfrm>
          <a:prstGeom prst="rect">
            <a:avLst/>
          </a:prstGeom>
          <a:noFill/>
          <a:ln w="0">
            <a:noFill/>
          </a:ln>
        </p:spPr>
        <p:txBody>
          <a:bodyPr lIns="90000" rIns="90000" tIns="45000" bIns="45000" anchor="t">
            <a:spAutoFit/>
          </a:bodyPr>
          <a:p>
            <a:r>
              <a:rPr b="0" lang="en-IN" sz="1800" strike="noStrike" u="none">
                <a:solidFill>
                  <a:srgbClr val="000000"/>
                </a:solidFill>
                <a:effectLst/>
                <a:uFillTx/>
                <a:latin typeface="Arial"/>
              </a:rPr>
              <a:t>-</a:t>
            </a:r>
            <a:endParaRPr b="0" lang="en-IN"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44" name="Group 27"/>
          <p:cNvGrpSpPr/>
          <p:nvPr/>
        </p:nvGrpSpPr>
        <p:grpSpPr>
          <a:xfrm>
            <a:off x="14517720" y="-459720"/>
            <a:ext cx="3963960" cy="11062080"/>
            <a:chOff x="14517720" y="-459720"/>
            <a:chExt cx="3963960" cy="11062080"/>
          </a:xfrm>
        </p:grpSpPr>
        <p:sp>
          <p:nvSpPr>
            <p:cNvPr id="145" name="Freeform 61"/>
            <p:cNvSpPr/>
            <p:nvPr/>
          </p:nvSpPr>
          <p:spPr>
            <a:xfrm>
              <a:off x="14517720" y="-315000"/>
              <a:ext cx="3963960" cy="10917360"/>
            </a:xfrm>
            <a:custGeom>
              <a:avLst/>
              <a:gdLst>
                <a:gd name="textAreaLeft" fmla="*/ 0 w 3963960"/>
                <a:gd name="textAreaRight" fmla="*/ 3964320 w 3963960"/>
                <a:gd name="textAreaTop" fmla="*/ 0 h 10917360"/>
                <a:gd name="textAreaBottom" fmla="*/ 10917720 h 1091736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46" name="TextBox 48"/>
            <p:cNvSpPr/>
            <p:nvPr/>
          </p:nvSpPr>
          <p:spPr>
            <a:xfrm>
              <a:off x="14517720" y="-459720"/>
              <a:ext cx="3963960" cy="1106208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47" name="TextBox 49"/>
          <p:cNvSpPr/>
          <p:nvPr/>
        </p:nvSpPr>
        <p:spPr>
          <a:xfrm>
            <a:off x="2880000" y="1631160"/>
            <a:ext cx="7542720" cy="64836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48" name="Group 29"/>
          <p:cNvGrpSpPr/>
          <p:nvPr/>
        </p:nvGrpSpPr>
        <p:grpSpPr>
          <a:xfrm>
            <a:off x="-1867680" y="-1613880"/>
            <a:ext cx="3735000" cy="3735000"/>
            <a:chOff x="-1867680" y="-1613880"/>
            <a:chExt cx="3735000" cy="3735000"/>
          </a:xfrm>
        </p:grpSpPr>
        <p:sp>
          <p:nvSpPr>
            <p:cNvPr id="149" name="Freeform 62"/>
            <p:cNvSpPr/>
            <p:nvPr/>
          </p:nvSpPr>
          <p:spPr>
            <a:xfrm>
              <a:off x="-1867680" y="-1613880"/>
              <a:ext cx="3735000" cy="3735000"/>
            </a:xfrm>
            <a:custGeom>
              <a:avLst/>
              <a:gdLst>
                <a:gd name="textAreaLeft" fmla="*/ 0 w 3735000"/>
                <a:gd name="textAreaRight" fmla="*/ 3735360 w 3735000"/>
                <a:gd name="textAreaTop" fmla="*/ 0 h 3735000"/>
                <a:gd name="textAreaBottom" fmla="*/ 3735360 h 3735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50" name="TextBox 50"/>
            <p:cNvSpPr/>
            <p:nvPr/>
          </p:nvSpPr>
          <p:spPr>
            <a:xfrm>
              <a:off x="-1517400" y="-1438920"/>
              <a:ext cx="3034800" cy="320976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51" name=""/>
          <p:cNvSpPr txBox="1"/>
          <p:nvPr/>
        </p:nvSpPr>
        <p:spPr>
          <a:xfrm>
            <a:off x="2340000" y="1439640"/>
            <a:ext cx="8082720" cy="839880"/>
          </a:xfrm>
          <a:prstGeom prst="rect">
            <a:avLst/>
          </a:prstGeom>
          <a:noFill/>
          <a:ln w="0">
            <a:noFill/>
          </a:ln>
        </p:spPr>
        <p:txBody>
          <a:bodyPr lIns="90000" rIns="90000" tIns="45000" bIns="45000" anchor="t">
            <a:spAutoFit/>
          </a:bodyPr>
          <a:p>
            <a:r>
              <a:rPr b="1" lang="en-IN" sz="4800" strike="noStrike" u="none">
                <a:solidFill>
                  <a:srgbClr val="55308d"/>
                </a:solidFill>
                <a:effectLst/>
                <a:uFillTx/>
                <a:latin typeface="Arial"/>
              </a:rPr>
              <a:t>Key Takeaways</a:t>
            </a:r>
            <a:endParaRPr b="1" lang="en-IN" sz="4800" strike="noStrike" u="none">
              <a:solidFill>
                <a:srgbClr val="55308d"/>
              </a:solidFill>
              <a:effectLst/>
              <a:uFillTx/>
              <a:latin typeface="Arial"/>
            </a:endParaRPr>
          </a:p>
        </p:txBody>
      </p:sp>
      <p:sp>
        <p:nvSpPr>
          <p:cNvPr id="152" name=""/>
          <p:cNvSpPr txBox="1"/>
          <p:nvPr/>
        </p:nvSpPr>
        <p:spPr>
          <a:xfrm>
            <a:off x="900000" y="2807640"/>
            <a:ext cx="14220000" cy="4397760"/>
          </a:xfrm>
          <a:prstGeom prst="rect">
            <a:avLst/>
          </a:prstGeom>
          <a:noFill/>
          <a:ln w="0">
            <a:noFill/>
          </a:ln>
        </p:spPr>
        <p:txBody>
          <a:bodyPr lIns="0" rIns="0" tIns="0" bIns="0" anchor="t">
            <a:spAutoFit/>
          </a:bodyPr>
          <a:p>
            <a:pPr>
              <a:lnSpc>
                <a:spcPct val="150000"/>
              </a:lnSpc>
              <a:spcBef>
                <a:spcPts val="850"/>
              </a:spcBef>
              <a:spcAft>
                <a:spcPts val="850"/>
              </a:spcAft>
            </a:pPr>
            <a:r>
              <a:rPr b="1" lang="en-IN" sz="2800" strike="noStrike" u="none">
                <a:solidFill>
                  <a:srgbClr val="2a6099"/>
                </a:solidFill>
                <a:effectLst/>
                <a:uFillTx/>
                <a:latin typeface="Segoe UI"/>
              </a:rPr>
              <a:t>- Strategic prompting and system tracing </a:t>
            </a:r>
            <a:endParaRPr b="1" lang="en-IN" sz="2800" strike="noStrike" u="none">
              <a:solidFill>
                <a:srgbClr val="2a6099"/>
              </a:solidFill>
              <a:effectLst/>
              <a:uFillTx/>
              <a:latin typeface="Segoe UI"/>
              <a:ea typeface="Microsoft YaHei"/>
            </a:endParaRPr>
          </a:p>
          <a:p>
            <a:pPr>
              <a:lnSpc>
                <a:spcPct val="150000"/>
              </a:lnSpc>
              <a:spcBef>
                <a:spcPts val="850"/>
              </a:spcBef>
              <a:spcAft>
                <a:spcPts val="850"/>
              </a:spcAft>
            </a:pPr>
            <a:r>
              <a:rPr b="1" lang="en-IN" sz="2800" strike="noStrike" u="none">
                <a:solidFill>
                  <a:srgbClr val="2a6099"/>
                </a:solidFill>
                <a:effectLst/>
                <a:uFillTx/>
                <a:latin typeface="Segoe UI"/>
              </a:rPr>
              <a:t>- Hands-on experience with GenAI tools and agentic frameworks  </a:t>
            </a:r>
            <a:endParaRPr b="1" lang="en-IN" sz="2800" strike="noStrike" u="none">
              <a:solidFill>
                <a:srgbClr val="2a6099"/>
              </a:solidFill>
              <a:effectLst/>
              <a:uFillTx/>
              <a:latin typeface="Segoe UI"/>
              <a:ea typeface="Microsoft YaHei"/>
            </a:endParaRPr>
          </a:p>
          <a:p>
            <a:pPr>
              <a:lnSpc>
                <a:spcPct val="150000"/>
              </a:lnSpc>
              <a:spcBef>
                <a:spcPts val="850"/>
              </a:spcBef>
              <a:spcAft>
                <a:spcPts val="850"/>
              </a:spcAft>
            </a:pPr>
            <a:r>
              <a:rPr b="1" lang="en-IN" sz="2800" strike="noStrike" u="none">
                <a:solidFill>
                  <a:srgbClr val="2a6099"/>
                </a:solidFill>
                <a:effectLst/>
                <a:uFillTx/>
                <a:latin typeface="Segoe UI"/>
              </a:rPr>
              <a:t>- Reusable templates for real-world deployment</a:t>
            </a:r>
            <a:endParaRPr b="1" lang="en-IN" sz="2800" strike="noStrike" u="none">
              <a:solidFill>
                <a:srgbClr val="2a6099"/>
              </a:solidFill>
              <a:effectLst/>
              <a:uFillTx/>
              <a:latin typeface="Segoe UI"/>
              <a:ea typeface="Microsoft YaHei"/>
            </a:endParaRPr>
          </a:p>
          <a:p>
            <a:pPr>
              <a:lnSpc>
                <a:spcPct val="150000"/>
              </a:lnSpc>
              <a:spcBef>
                <a:spcPts val="850"/>
              </a:spcBef>
              <a:spcAft>
                <a:spcPts val="850"/>
              </a:spcAft>
            </a:pPr>
            <a:r>
              <a:rPr b="1" lang="en-IN" sz="2800" strike="noStrike" u="none">
                <a:solidFill>
                  <a:srgbClr val="2a6099"/>
                </a:solidFill>
                <a:effectLst/>
                <a:uFillTx/>
                <a:latin typeface="Segoe UI"/>
                <a:ea typeface="Microsoft YaHei"/>
              </a:rPr>
              <a:t>- Professional branding and ecosystem integration  </a:t>
            </a:r>
            <a:endParaRPr b="1" lang="en-IN" sz="2800" strike="noStrike" u="none">
              <a:solidFill>
                <a:srgbClr val="2a6099"/>
              </a:solidFill>
              <a:effectLst/>
              <a:uFillTx/>
              <a:latin typeface="Segoe UI"/>
              <a:ea typeface="Microsoft YaHei"/>
            </a:endParaRPr>
          </a:p>
          <a:p>
            <a:pPr>
              <a:lnSpc>
                <a:spcPct val="150000"/>
              </a:lnSpc>
              <a:spcBef>
                <a:spcPts val="850"/>
              </a:spcBef>
              <a:spcAft>
                <a:spcPts val="850"/>
              </a:spcAft>
            </a:pPr>
            <a:r>
              <a:rPr b="1" lang="en-IN" sz="2800" strike="noStrike" u="none">
                <a:solidFill>
                  <a:srgbClr val="2a6099"/>
                </a:solidFill>
                <a:effectLst/>
                <a:uFillTx/>
                <a:latin typeface="Segoe UI"/>
                <a:ea typeface="Microsoft YaHei"/>
              </a:rPr>
              <a:t>- Future-proofing your learning and contributions</a:t>
            </a:r>
            <a:endParaRPr b="1" lang="en-IN" sz="2800" strike="noStrike" u="none">
              <a:solidFill>
                <a:srgbClr val="2a6099"/>
              </a:solidFill>
              <a:effectLst/>
              <a:uFillTx/>
              <a:latin typeface="Segoe UI"/>
              <a:ea typeface="Microsoft YaHe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53" name="Group 23"/>
          <p:cNvGrpSpPr/>
          <p:nvPr/>
        </p:nvGrpSpPr>
        <p:grpSpPr>
          <a:xfrm>
            <a:off x="14517720" y="-459720"/>
            <a:ext cx="3963960" cy="11062080"/>
            <a:chOff x="14517720" y="-459720"/>
            <a:chExt cx="3963960" cy="11062080"/>
          </a:xfrm>
        </p:grpSpPr>
        <p:sp>
          <p:nvSpPr>
            <p:cNvPr id="154" name="Freeform 59"/>
            <p:cNvSpPr/>
            <p:nvPr/>
          </p:nvSpPr>
          <p:spPr>
            <a:xfrm>
              <a:off x="14517720" y="-315000"/>
              <a:ext cx="3963960" cy="10917360"/>
            </a:xfrm>
            <a:custGeom>
              <a:avLst/>
              <a:gdLst>
                <a:gd name="textAreaLeft" fmla="*/ 0 w 3963960"/>
                <a:gd name="textAreaRight" fmla="*/ 3964320 w 3963960"/>
                <a:gd name="textAreaTop" fmla="*/ 0 h 10917360"/>
                <a:gd name="textAreaBottom" fmla="*/ 10917720 h 1091736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55" name="TextBox 44"/>
            <p:cNvSpPr/>
            <p:nvPr/>
          </p:nvSpPr>
          <p:spPr>
            <a:xfrm>
              <a:off x="14517720" y="-459720"/>
              <a:ext cx="3963960" cy="1106208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56" name="TextBox 46"/>
          <p:cNvSpPr/>
          <p:nvPr/>
        </p:nvSpPr>
        <p:spPr>
          <a:xfrm>
            <a:off x="2880000" y="1631160"/>
            <a:ext cx="7542720" cy="64836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57" name="Group 26"/>
          <p:cNvGrpSpPr/>
          <p:nvPr/>
        </p:nvGrpSpPr>
        <p:grpSpPr>
          <a:xfrm>
            <a:off x="-1867680" y="-1613880"/>
            <a:ext cx="3735000" cy="3735000"/>
            <a:chOff x="-1867680" y="-1613880"/>
            <a:chExt cx="3735000" cy="3735000"/>
          </a:xfrm>
        </p:grpSpPr>
        <p:sp>
          <p:nvSpPr>
            <p:cNvPr id="158" name="Freeform 60"/>
            <p:cNvSpPr/>
            <p:nvPr/>
          </p:nvSpPr>
          <p:spPr>
            <a:xfrm>
              <a:off x="-1867680" y="-1613880"/>
              <a:ext cx="3735000" cy="3735000"/>
            </a:xfrm>
            <a:custGeom>
              <a:avLst/>
              <a:gdLst>
                <a:gd name="textAreaLeft" fmla="*/ 0 w 3735000"/>
                <a:gd name="textAreaRight" fmla="*/ 3735360 w 3735000"/>
                <a:gd name="textAreaTop" fmla="*/ 0 h 3735000"/>
                <a:gd name="textAreaBottom" fmla="*/ 3735360 h 3735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59" name="TextBox 47"/>
            <p:cNvSpPr/>
            <p:nvPr/>
          </p:nvSpPr>
          <p:spPr>
            <a:xfrm>
              <a:off x="-1517400" y="-1438920"/>
              <a:ext cx="3034800" cy="320976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60" name=""/>
          <p:cNvSpPr txBox="1"/>
          <p:nvPr/>
        </p:nvSpPr>
        <p:spPr>
          <a:xfrm>
            <a:off x="2340000" y="1439640"/>
            <a:ext cx="10800000" cy="839880"/>
          </a:xfrm>
          <a:prstGeom prst="rect">
            <a:avLst/>
          </a:prstGeom>
          <a:noFill/>
          <a:ln w="0">
            <a:noFill/>
          </a:ln>
        </p:spPr>
        <p:txBody>
          <a:bodyPr lIns="90000" rIns="90000" tIns="45000" bIns="45000" anchor="t">
            <a:spAutoFit/>
          </a:bodyPr>
          <a:p>
            <a:r>
              <a:rPr b="1" lang="en-IN" sz="4800" strike="noStrike" u="none">
                <a:solidFill>
                  <a:srgbClr val="55308d"/>
                </a:solidFill>
                <a:effectLst/>
                <a:uFillTx/>
                <a:latin typeface="Arial"/>
              </a:rPr>
              <a:t>Course Structure </a:t>
            </a:r>
            <a:endParaRPr b="1" lang="en-IN" sz="4800" strike="noStrike" u="none">
              <a:solidFill>
                <a:srgbClr val="55308d"/>
              </a:solidFill>
              <a:effectLst/>
              <a:uFillTx/>
              <a:latin typeface="Arial"/>
            </a:endParaRPr>
          </a:p>
        </p:txBody>
      </p:sp>
      <p:sp>
        <p:nvSpPr>
          <p:cNvPr id="161" name=""/>
          <p:cNvSpPr txBox="1"/>
          <p:nvPr/>
        </p:nvSpPr>
        <p:spPr>
          <a:xfrm>
            <a:off x="900000" y="2807640"/>
            <a:ext cx="14220000" cy="6383520"/>
          </a:xfrm>
          <a:prstGeom prst="rect">
            <a:avLst/>
          </a:prstGeom>
          <a:noFill/>
          <a:ln w="0">
            <a:noFill/>
          </a:ln>
        </p:spPr>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ea typeface="Microsoft YaHei"/>
              </a:rPr>
              <a:t>🗺️ 33 lectures: conceptual + hands-on  </a:t>
            </a:r>
            <a:endParaRPr b="0" lang="en-IN" sz="2800" strike="noStrike" u="none">
              <a:solidFill>
                <a:srgbClr val="2a6099"/>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Weekly rhythm: slides, labs, quizzes, and feedback  </a:t>
            </a:r>
            <a:endParaRPr b="0" lang="en-IN" sz="2800" strike="noStrike" u="none">
              <a:solidFill>
                <a:srgbClr val="2a6099"/>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Milestone map:  </a:t>
            </a:r>
            <a:endParaRPr b="0" lang="en-IN" sz="2800" strike="noStrike" u="none">
              <a:solidFill>
                <a:srgbClr val="2a6099"/>
              </a:solidFill>
              <a:effectLst/>
              <a:uFillTx/>
              <a:latin typeface="Arial"/>
            </a:endParaRPr>
          </a:p>
          <a:p>
            <a:pPr marL="720000">
              <a:lnSpc>
                <a:spcPct val="150000"/>
              </a:lnSpc>
              <a:spcBef>
                <a:spcPts val="850"/>
              </a:spcBef>
              <a:spcAft>
                <a:spcPts val="850"/>
              </a:spcAft>
            </a:pPr>
            <a:r>
              <a:rPr b="1" lang="en-IN" sz="2800" strike="noStrike" u="none">
                <a:solidFill>
                  <a:srgbClr val="2a6099"/>
                </a:solidFill>
                <a:effectLst/>
                <a:uFillTx/>
                <a:latin typeface="Segoe UI"/>
                <a:ea typeface="Microsoft YaHei"/>
              </a:rPr>
              <a:t> </a:t>
            </a:r>
            <a:r>
              <a:rPr b="1" lang="en-IN" sz="2800" strike="noStrike" u="none">
                <a:solidFill>
                  <a:srgbClr val="666666"/>
                </a:solidFill>
                <a:effectLst/>
                <a:uFillTx/>
                <a:latin typeface="Segoe UI"/>
                <a:ea typeface="Microsoft YaHei"/>
              </a:rPr>
              <a:t> - Prompt basics  </a:t>
            </a:r>
            <a:endParaRPr b="1" lang="en-IN" sz="2800" strike="noStrike" u="none">
              <a:solidFill>
                <a:srgbClr val="2a6099"/>
              </a:solidFill>
              <a:effectLst/>
              <a:uFillTx/>
              <a:latin typeface="Segoe UI"/>
              <a:ea typeface="Microsoft YaHei"/>
            </a:endParaRPr>
          </a:p>
          <a:p>
            <a:pPr marL="720000">
              <a:lnSpc>
                <a:spcPct val="150000"/>
              </a:lnSpc>
              <a:spcBef>
                <a:spcPts val="850"/>
              </a:spcBef>
              <a:spcAft>
                <a:spcPts val="850"/>
              </a:spcAft>
            </a:pPr>
            <a:r>
              <a:rPr b="1" lang="en-IN" sz="2800" strike="noStrike" u="none">
                <a:solidFill>
                  <a:srgbClr val="666666"/>
                </a:solidFill>
                <a:effectLst/>
                <a:uFillTx/>
                <a:latin typeface="Segoe UI"/>
                <a:ea typeface="Microsoft YaHei"/>
              </a:rPr>
              <a:t>  - Generative workflows  </a:t>
            </a:r>
            <a:endParaRPr b="1" lang="en-IN" sz="2800" strike="noStrike" u="none">
              <a:solidFill>
                <a:srgbClr val="2a6099"/>
              </a:solidFill>
              <a:effectLst/>
              <a:uFillTx/>
              <a:latin typeface="Segoe UI"/>
              <a:ea typeface="Microsoft YaHei"/>
            </a:endParaRPr>
          </a:p>
          <a:p>
            <a:pPr marL="720000">
              <a:lnSpc>
                <a:spcPct val="150000"/>
              </a:lnSpc>
              <a:spcBef>
                <a:spcPts val="850"/>
              </a:spcBef>
              <a:spcAft>
                <a:spcPts val="850"/>
              </a:spcAft>
            </a:pPr>
            <a:r>
              <a:rPr b="1" lang="en-IN" sz="2800" strike="noStrike" u="none">
                <a:solidFill>
                  <a:srgbClr val="666666"/>
                </a:solidFill>
                <a:effectLst/>
                <a:uFillTx/>
                <a:latin typeface="Segoe UI"/>
                <a:ea typeface="Microsoft YaHei"/>
              </a:rPr>
              <a:t>  - Agentic orchestration  </a:t>
            </a:r>
            <a:endParaRPr b="1" lang="en-IN" sz="2800" strike="noStrike" u="none">
              <a:solidFill>
                <a:srgbClr val="2a6099"/>
              </a:solidFill>
              <a:effectLst/>
              <a:uFillTx/>
              <a:latin typeface="Segoe UI"/>
              <a:ea typeface="Microsoft YaHei"/>
            </a:endParaRPr>
          </a:p>
          <a:p>
            <a:pPr marL="720000">
              <a:lnSpc>
                <a:spcPct val="150000"/>
              </a:lnSpc>
              <a:spcBef>
                <a:spcPts val="850"/>
              </a:spcBef>
              <a:spcAft>
                <a:spcPts val="850"/>
              </a:spcAft>
            </a:pPr>
            <a:r>
              <a:rPr b="1" lang="en-IN" sz="2800" strike="noStrike" u="none">
                <a:solidFill>
                  <a:srgbClr val="666666"/>
                </a:solidFill>
                <a:effectLst/>
                <a:uFillTx/>
                <a:latin typeface="Segoe UI"/>
                <a:ea typeface="Microsoft YaHei"/>
              </a:rPr>
              <a:t>  - Deployment and outreach</a:t>
            </a:r>
            <a:endParaRPr b="1" lang="en-IN" sz="2800" strike="noStrike" u="none">
              <a:solidFill>
                <a:srgbClr val="2a6099"/>
              </a:solidFill>
              <a:effectLst/>
              <a:uFillTx/>
              <a:latin typeface="Segoe UI"/>
              <a:ea typeface="Microsoft YaHe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62" name="Group 30"/>
          <p:cNvGrpSpPr/>
          <p:nvPr/>
        </p:nvGrpSpPr>
        <p:grpSpPr>
          <a:xfrm>
            <a:off x="14517720" y="-459720"/>
            <a:ext cx="3963960" cy="11062080"/>
            <a:chOff x="14517720" y="-459720"/>
            <a:chExt cx="3963960" cy="11062080"/>
          </a:xfrm>
        </p:grpSpPr>
        <p:sp>
          <p:nvSpPr>
            <p:cNvPr id="163" name="Freeform 63"/>
            <p:cNvSpPr/>
            <p:nvPr/>
          </p:nvSpPr>
          <p:spPr>
            <a:xfrm>
              <a:off x="14517720" y="-315000"/>
              <a:ext cx="3963960" cy="10917360"/>
            </a:xfrm>
            <a:custGeom>
              <a:avLst/>
              <a:gdLst>
                <a:gd name="textAreaLeft" fmla="*/ 0 w 3963960"/>
                <a:gd name="textAreaRight" fmla="*/ 3964320 w 3963960"/>
                <a:gd name="textAreaTop" fmla="*/ 0 h 10917360"/>
                <a:gd name="textAreaBottom" fmla="*/ 10917720 h 1091736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64" name="TextBox 51"/>
            <p:cNvSpPr/>
            <p:nvPr/>
          </p:nvSpPr>
          <p:spPr>
            <a:xfrm>
              <a:off x="14517720" y="-459720"/>
              <a:ext cx="3963960" cy="1106208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65" name="TextBox 52"/>
          <p:cNvSpPr/>
          <p:nvPr/>
        </p:nvSpPr>
        <p:spPr>
          <a:xfrm>
            <a:off x="2880000" y="1631160"/>
            <a:ext cx="7542720" cy="64836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66" name="Group 32"/>
          <p:cNvGrpSpPr/>
          <p:nvPr/>
        </p:nvGrpSpPr>
        <p:grpSpPr>
          <a:xfrm>
            <a:off x="-1867680" y="-1613880"/>
            <a:ext cx="3735000" cy="3735000"/>
            <a:chOff x="-1867680" y="-1613880"/>
            <a:chExt cx="3735000" cy="3735000"/>
          </a:xfrm>
        </p:grpSpPr>
        <p:sp>
          <p:nvSpPr>
            <p:cNvPr id="167" name="Freeform 64"/>
            <p:cNvSpPr/>
            <p:nvPr/>
          </p:nvSpPr>
          <p:spPr>
            <a:xfrm>
              <a:off x="-1867680" y="-1613880"/>
              <a:ext cx="3735000" cy="3735000"/>
            </a:xfrm>
            <a:custGeom>
              <a:avLst/>
              <a:gdLst>
                <a:gd name="textAreaLeft" fmla="*/ 0 w 3735000"/>
                <a:gd name="textAreaRight" fmla="*/ 3735360 w 3735000"/>
                <a:gd name="textAreaTop" fmla="*/ 0 h 3735000"/>
                <a:gd name="textAreaBottom" fmla="*/ 3735360 h 37350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68" name="TextBox 54"/>
            <p:cNvSpPr/>
            <p:nvPr/>
          </p:nvSpPr>
          <p:spPr>
            <a:xfrm>
              <a:off x="-1517400" y="-1438920"/>
              <a:ext cx="3034800" cy="320976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69" name=""/>
          <p:cNvSpPr txBox="1"/>
          <p:nvPr/>
        </p:nvSpPr>
        <p:spPr>
          <a:xfrm>
            <a:off x="2340000" y="1439640"/>
            <a:ext cx="10800000" cy="839880"/>
          </a:xfrm>
          <a:prstGeom prst="rect">
            <a:avLst/>
          </a:prstGeom>
          <a:noFill/>
          <a:ln w="0">
            <a:noFill/>
          </a:ln>
        </p:spPr>
        <p:txBody>
          <a:bodyPr lIns="90000" rIns="90000" tIns="45000" bIns="45000" anchor="t">
            <a:spAutoFit/>
          </a:bodyPr>
          <a:p>
            <a:r>
              <a:rPr b="1" lang="en-IN" sz="4800" strike="noStrike" u="none">
                <a:solidFill>
                  <a:srgbClr val="55308d"/>
                </a:solidFill>
                <a:effectLst/>
                <a:uFillTx/>
                <a:latin typeface="Arial"/>
              </a:rPr>
              <a:t>Tooling and Platform</a:t>
            </a:r>
            <a:endParaRPr b="1" lang="en-IN" sz="4800" strike="noStrike" u="none">
              <a:solidFill>
                <a:srgbClr val="55308d"/>
              </a:solidFill>
              <a:effectLst/>
              <a:uFillTx/>
              <a:latin typeface="Arial"/>
            </a:endParaRPr>
          </a:p>
        </p:txBody>
      </p:sp>
      <p:sp>
        <p:nvSpPr>
          <p:cNvPr id="170" name=""/>
          <p:cNvSpPr txBox="1"/>
          <p:nvPr/>
        </p:nvSpPr>
        <p:spPr>
          <a:xfrm>
            <a:off x="900000" y="2807640"/>
            <a:ext cx="14220000" cy="3658680"/>
          </a:xfrm>
          <a:prstGeom prst="rect">
            <a:avLst/>
          </a:prstGeom>
          <a:noFill/>
          <a:ln w="0">
            <a:noFill/>
          </a:ln>
        </p:spPr>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ea typeface="Microsoft YaHei"/>
              </a:rPr>
              <a:t>🗺️ Markdown, Python, GitHub, PDF export</a:t>
            </a:r>
            <a:endParaRPr b="0" lang="en-IN" sz="2800" strike="noStrike" u="none">
              <a:solidFill>
                <a:srgbClr val="2a6099"/>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GenAI – WebUI, Command line, APIs, Scripts and Agentic Frameworks</a:t>
            </a:r>
            <a:endParaRPr b="0" lang="en-IN" sz="2800" strike="noStrike" u="none">
              <a:solidFill>
                <a:srgbClr val="2a6099"/>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We may explore ways to share learning via websites or videos in the future</a:t>
            </a:r>
            <a:endParaRPr b="0" lang="en-IN" sz="2800" strike="noStrike" u="none">
              <a:solidFill>
                <a:srgbClr val="2a6099"/>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rPr>
              <a:t>🧪 Reproducible lab artifacts and student-first documentation   </a:t>
            </a:r>
            <a:endParaRPr b="0" lang="en-IN" sz="2800" strike="noStrike" u="none">
              <a:solidFill>
                <a:srgbClr val="2a6099"/>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1119</TotalTime>
  <Application>LibreOffice/25.8.2.2$Windows_X86_64 LibreOffice_project/d401f2107ccab8f924a8e2df40f573aab7605b6f</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DAG4egxezIw</dc:identifier>
  <dc:language>en-IN</dc:language>
  <cp:lastModifiedBy/>
  <dcterms:modified xsi:type="dcterms:W3CDTF">2025-11-13T11:40:12Z</dcterms:modified>
  <cp:revision>24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